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52"/>
  </p:notesMasterIdLst>
  <p:sldIdLst>
    <p:sldId id="257" r:id="rId2"/>
    <p:sldId id="261" r:id="rId3"/>
    <p:sldId id="318" r:id="rId4"/>
    <p:sldId id="271" r:id="rId5"/>
    <p:sldId id="262" r:id="rId6"/>
    <p:sldId id="274" r:id="rId7"/>
    <p:sldId id="316" r:id="rId8"/>
    <p:sldId id="264" r:id="rId9"/>
    <p:sldId id="265" r:id="rId10"/>
    <p:sldId id="266" r:id="rId11"/>
    <p:sldId id="268" r:id="rId12"/>
    <p:sldId id="269" r:id="rId13"/>
    <p:sldId id="317" r:id="rId14"/>
    <p:sldId id="319" r:id="rId15"/>
    <p:sldId id="270" r:id="rId16"/>
    <p:sldId id="315" r:id="rId17"/>
    <p:sldId id="272" r:id="rId18"/>
    <p:sldId id="310" r:id="rId19"/>
    <p:sldId id="311" r:id="rId20"/>
    <p:sldId id="312" r:id="rId21"/>
    <p:sldId id="313" r:id="rId22"/>
    <p:sldId id="275" r:id="rId23"/>
    <p:sldId id="284" r:id="rId24"/>
    <p:sldId id="277" r:id="rId25"/>
    <p:sldId id="278" r:id="rId26"/>
    <p:sldId id="285" r:id="rId27"/>
    <p:sldId id="283" r:id="rId28"/>
    <p:sldId id="280" r:id="rId29"/>
    <p:sldId id="281" r:id="rId30"/>
    <p:sldId id="282" r:id="rId31"/>
    <p:sldId id="287" r:id="rId32"/>
    <p:sldId id="286" r:id="rId33"/>
    <p:sldId id="288" r:id="rId34"/>
    <p:sldId id="289" r:id="rId35"/>
    <p:sldId id="290" r:id="rId36"/>
    <p:sldId id="291" r:id="rId37"/>
    <p:sldId id="293" r:id="rId38"/>
    <p:sldId id="294" r:id="rId39"/>
    <p:sldId id="295" r:id="rId40"/>
    <p:sldId id="296" r:id="rId41"/>
    <p:sldId id="297" r:id="rId42"/>
    <p:sldId id="292" r:id="rId43"/>
    <p:sldId id="298" r:id="rId44"/>
    <p:sldId id="299" r:id="rId45"/>
    <p:sldId id="301" r:id="rId46"/>
    <p:sldId id="302" r:id="rId47"/>
    <p:sldId id="304" r:id="rId48"/>
    <p:sldId id="303" r:id="rId49"/>
    <p:sldId id="306" r:id="rId50"/>
    <p:sldId id="314" r:id="rId5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217A"/>
    <a:srgbClr val="0082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1200" y="82"/>
      </p:cViewPr>
      <p:guideLst/>
    </p:cSldViewPr>
  </p:slideViewPr>
  <p:notesTextViewPr>
    <p:cViewPr>
      <p:scale>
        <a:sx n="1" d="1"/>
        <a:sy n="1" d="1"/>
      </p:scale>
      <p:origin x="0" y="0"/>
    </p:cViewPr>
  </p:notesTextViewPr>
  <p:sorterViewPr>
    <p:cViewPr>
      <p:scale>
        <a:sx n="100" d="100"/>
        <a:sy n="100" d="100"/>
      </p:scale>
      <p:origin x="0" y="-4099"/>
    </p:cViewPr>
  </p:sorterViewPr>
  <p:notesViewPr>
    <p:cSldViewPr snapToGrid="0">
      <p:cViewPr varScale="1">
        <p:scale>
          <a:sx n="66" d="100"/>
          <a:sy n="66" d="100"/>
        </p:scale>
        <p:origin x="2453"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DD5504-259E-49B8-96D1-07556F3566A0}" type="datetimeFigureOut">
              <a:rPr lang="nl-NL" smtClean="0"/>
              <a:t>11-4-2016</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E0C9A-AD5C-465A-A7A9-9C5948BDA9CF}" type="slidenum">
              <a:rPr lang="nl-NL" smtClean="0"/>
              <a:t>‹#›</a:t>
            </a:fld>
            <a:endParaRPr lang="nl-NL"/>
          </a:p>
        </p:txBody>
      </p:sp>
    </p:spTree>
    <p:extLst>
      <p:ext uri="{BB962C8B-B14F-4D97-AF65-F5344CB8AC3E}">
        <p14:creationId xmlns:p14="http://schemas.microsoft.com/office/powerpoint/2010/main" val="1678848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S4 Solution Specialist Sales Summit</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FDA5C7-BBAE-481E-8BF7-731156A2E2C1}"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4/11/2016 2:25 PM</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5556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4/11/2016 2:25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904815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4/11/2016 2:25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792117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S4 Solution Specialist Sales Summit</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FDA5C7-BBAE-481E-8BF7-731156A2E2C1}"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4/11/2016 2:25 PM</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6646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Header Placeholder 3"/>
          <p:cNvSpPr>
            <a:spLocks noGrp="1"/>
          </p:cNvSpPr>
          <p:nvPr>
            <p:ph type="hdr" sz="quarter" idx="10"/>
          </p:nvPr>
        </p:nvSpPr>
        <p:spPr/>
        <p:txBody>
          <a:bodyPr/>
          <a:lstStyle/>
          <a:p>
            <a:r>
              <a:rPr lang="en-US">
                <a:solidFill>
                  <a:prstClr val="black"/>
                </a:solidFill>
              </a:rPr>
              <a:t>S4 Solution Specialist Sales Summit</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4/11/2016 2:25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422249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4/11/2016 2:25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046231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Build 2015</a:t>
            </a: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4/11/2016 2:25 PM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485364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Build 2015</a:t>
            </a: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4/11/2016 2:25 PM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706884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Build 2015</a:t>
            </a: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4/11/2016 2:25 PM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867697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Build 2015</a:t>
            </a: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4/11/2016 2:25 PM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259995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4/11/2016 2:25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292360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271104" y="3877271"/>
            <a:ext cx="6273418" cy="1794661"/>
          </a:xfrm>
          <a:noFill/>
        </p:spPr>
        <p:txBody>
          <a:bodyPr tIns="109728" bIns="109728">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a:t>Click to edit Master text styles</a:t>
            </a:r>
          </a:p>
        </p:txBody>
      </p:sp>
      <p:sp>
        <p:nvSpPr>
          <p:cNvPr id="9" name="Title 1"/>
          <p:cNvSpPr>
            <a:spLocks noGrp="1"/>
          </p:cNvSpPr>
          <p:nvPr>
            <p:ph type="title"/>
          </p:nvPr>
        </p:nvSpPr>
        <p:spPr>
          <a:xfrm>
            <a:off x="269303" y="2075840"/>
            <a:ext cx="9860610" cy="1801436"/>
          </a:xfrm>
          <a:noFill/>
        </p:spPr>
        <p:txBody>
          <a:bodyPr anchorCtr="0"/>
          <a:lstStyle>
            <a:lvl1pPr>
              <a:defRPr sz="5882" spc="-98" baseline="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3531268319"/>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ull quot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69303" y="2084172"/>
            <a:ext cx="5378485" cy="3586208"/>
          </a:xfrm>
          <a:solidFill>
            <a:schemeClr val="tx2"/>
          </a:solidFill>
        </p:spPr>
        <p:txBody>
          <a:bodyPr lIns="146304" tIns="91440" rIns="146304" bIns="91440" anchor="t" anchorCtr="0"/>
          <a:lstStyle>
            <a:lvl1pPr>
              <a:defRPr sz="5882" spc="-98" baseline="0">
                <a:solidFill>
                  <a:schemeClr val="bg1"/>
                </a:solidFill>
              </a:defRPr>
            </a:lvl1pPr>
          </a:lstStyle>
          <a:p>
            <a:r>
              <a:rPr lang="en-US" dirty="0"/>
              <a:t>Pull quote</a:t>
            </a:r>
          </a:p>
        </p:txBody>
      </p:sp>
    </p:spTree>
    <p:extLst>
      <p:ext uri="{BB962C8B-B14F-4D97-AF65-F5344CB8AC3E}">
        <p14:creationId xmlns:p14="http://schemas.microsoft.com/office/powerpoint/2010/main" val="231019130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ll quote with proof points ">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268928" y="291102"/>
            <a:ext cx="11653834" cy="2252178"/>
          </a:xfrm>
        </p:spPr>
        <p:txBody>
          <a:bodyPr/>
          <a:lstStyle>
            <a:lvl1pPr>
              <a:defRPr sz="5686">
                <a:gradFill>
                  <a:gsLst>
                    <a:gs pos="6195">
                      <a:schemeClr val="tx1"/>
                    </a:gs>
                    <a:gs pos="26000">
                      <a:schemeClr val="tx1"/>
                    </a:gs>
                  </a:gsLst>
                  <a:lin ang="5400000" scaled="0"/>
                </a:gradFill>
              </a:defRPr>
            </a:lvl1pPr>
          </a:lstStyle>
          <a:p>
            <a:r>
              <a:rPr lang="en-US"/>
              <a:t>Click to edit Master title style</a:t>
            </a:r>
            <a:endParaRPr lang="en-US" dirty="0"/>
          </a:p>
        </p:txBody>
      </p:sp>
      <p:sp>
        <p:nvSpPr>
          <p:cNvPr id="4" name="Content Placeholder 3"/>
          <p:cNvSpPr>
            <a:spLocks noGrp="1"/>
          </p:cNvSpPr>
          <p:nvPr>
            <p:ph sz="quarter" idx="10"/>
          </p:nvPr>
        </p:nvSpPr>
        <p:spPr>
          <a:xfrm>
            <a:off x="269239" y="2870943"/>
            <a:ext cx="11653523" cy="615609"/>
          </a:xfrm>
        </p:spPr>
        <p:txBody>
          <a:bodyPr/>
          <a:lstStyle>
            <a:lvl1pPr marL="280121" indent="-280121">
              <a:buFont typeface="Arial" panose="020B0604020202020204" pitchFamily="34" charset="0"/>
              <a:buChar char="•"/>
              <a:defRPr sz="3137">
                <a:gradFill>
                  <a:gsLst>
                    <a:gs pos="94690">
                      <a:schemeClr val="tx1"/>
                    </a:gs>
                    <a:gs pos="86000">
                      <a:schemeClr val="tx1"/>
                    </a:gs>
                  </a:gsLst>
                  <a:lin ang="5400000" scaled="0"/>
                </a:gradFill>
                <a:latin typeface="+mn-lt"/>
              </a:defRPr>
            </a:lvl1pPr>
            <a:lvl2pPr>
              <a:defRPr sz="1568">
                <a:gradFill>
                  <a:gsLst>
                    <a:gs pos="94030">
                      <a:srgbClr val="FFFFFF"/>
                    </a:gs>
                    <a:gs pos="68000">
                      <a:srgbClr val="FFFFFF"/>
                    </a:gs>
                  </a:gsLst>
                  <a:lin ang="5400000" scaled="0"/>
                </a:gradFill>
              </a:defRPr>
            </a:lvl2pPr>
            <a:lvl3pPr>
              <a:defRPr sz="1568">
                <a:gradFill>
                  <a:gsLst>
                    <a:gs pos="94030">
                      <a:srgbClr val="FFFFFF"/>
                    </a:gs>
                    <a:gs pos="68000">
                      <a:srgbClr val="FFFFFF"/>
                    </a:gs>
                  </a:gsLst>
                  <a:lin ang="5400000" scaled="0"/>
                </a:gradFill>
              </a:defRPr>
            </a:lvl3pPr>
            <a:lvl4pPr>
              <a:defRPr sz="1568">
                <a:gradFill>
                  <a:gsLst>
                    <a:gs pos="94030">
                      <a:srgbClr val="FFFFFF"/>
                    </a:gs>
                    <a:gs pos="68000">
                      <a:srgbClr val="FFFFFF"/>
                    </a:gs>
                  </a:gsLst>
                  <a:lin ang="5400000" scaled="0"/>
                </a:gradFill>
              </a:defRPr>
            </a:lvl4pPr>
            <a:lvl5pPr>
              <a:defRPr sz="1568">
                <a:gradFill>
                  <a:gsLst>
                    <a:gs pos="94030">
                      <a:srgbClr val="FFFFFF"/>
                    </a:gs>
                    <a:gs pos="68000">
                      <a:srgbClr val="FFFFFF"/>
                    </a:gs>
                  </a:gsLst>
                  <a:lin ang="5400000" scaled="0"/>
                </a:gradFill>
              </a:defRPr>
            </a:lvl5pPr>
          </a:lstStyle>
          <a:p>
            <a:pPr lvl="0"/>
            <a:r>
              <a:rPr lang="en-US" dirty="0"/>
              <a:t>Click to edit Master text styles</a:t>
            </a:r>
          </a:p>
        </p:txBody>
      </p:sp>
    </p:spTree>
    <p:extLst>
      <p:ext uri="{BB962C8B-B14F-4D97-AF65-F5344CB8AC3E}">
        <p14:creationId xmlns:p14="http://schemas.microsoft.com/office/powerpoint/2010/main" val="3227367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ight Photo Layou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7669845" y="2774931"/>
            <a:ext cx="4522155" cy="4083070"/>
          </a:xfrm>
          <a:prstGeom prst="rect">
            <a:avLst/>
          </a:prstGeom>
        </p:spPr>
      </p:pic>
      <p:sp>
        <p:nvSpPr>
          <p:cNvPr id="2" name="Title 1"/>
          <p:cNvSpPr>
            <a:spLocks noGrp="1"/>
          </p:cNvSpPr>
          <p:nvPr>
            <p:ph type="title"/>
          </p:nvPr>
        </p:nvSpPr>
        <p:spPr>
          <a:xfrm>
            <a:off x="269241" y="1217195"/>
            <a:ext cx="5378548" cy="899665"/>
          </a:xfrm>
        </p:spPr>
        <p:txBody>
          <a:bodyPr/>
          <a:lstStyle>
            <a:lvl1pPr>
              <a:defRPr sz="6470" baseline="0">
                <a:solidFill>
                  <a:schemeClr val="tx2"/>
                </a:solidFill>
              </a:defRPr>
            </a:lvl1pPr>
          </a:lstStyle>
          <a:p>
            <a:r>
              <a:rPr lang="en-US" dirty="0"/>
              <a:t>Click to edit Master title style</a:t>
            </a:r>
          </a:p>
        </p:txBody>
      </p:sp>
      <p:sp>
        <p:nvSpPr>
          <p:cNvPr id="5" name="Picture Placeholder 4"/>
          <p:cNvSpPr>
            <a:spLocks noGrp="1"/>
          </p:cNvSpPr>
          <p:nvPr>
            <p:ph type="pic" sz="quarter" idx="10"/>
          </p:nvPr>
        </p:nvSpPr>
        <p:spPr>
          <a:xfrm>
            <a:off x="7884879" y="949"/>
            <a:ext cx="4307121" cy="1270732"/>
          </a:xfrm>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124337852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left Photo Layou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flipH="1">
            <a:off x="0" y="2773602"/>
            <a:ext cx="4523625" cy="4084397"/>
          </a:xfrm>
          <a:prstGeom prst="rect">
            <a:avLst/>
          </a:prstGeom>
        </p:spPr>
      </p:pic>
      <p:sp>
        <p:nvSpPr>
          <p:cNvPr id="2" name="Title 1"/>
          <p:cNvSpPr>
            <a:spLocks noGrp="1"/>
          </p:cNvSpPr>
          <p:nvPr>
            <p:ph type="title"/>
          </p:nvPr>
        </p:nvSpPr>
        <p:spPr>
          <a:xfrm>
            <a:off x="5007487" y="1217195"/>
            <a:ext cx="5378548" cy="899665"/>
          </a:xfrm>
        </p:spPr>
        <p:txBody>
          <a:bodyPr/>
          <a:lstStyle>
            <a:lvl1pPr>
              <a:defRPr sz="6470" baseline="0">
                <a:solidFill>
                  <a:schemeClr val="tx2"/>
                </a:solidFill>
              </a:defRPr>
            </a:lvl1pPr>
          </a:lstStyle>
          <a:p>
            <a:r>
              <a:rPr lang="en-US" dirty="0"/>
              <a:t>Click to edit Master title style</a:t>
            </a:r>
          </a:p>
        </p:txBody>
      </p:sp>
      <p:sp>
        <p:nvSpPr>
          <p:cNvPr id="5" name="Picture Placeholder 4"/>
          <p:cNvSpPr>
            <a:spLocks noGrp="1"/>
          </p:cNvSpPr>
          <p:nvPr>
            <p:ph type="pic" sz="quarter" idx="10"/>
          </p:nvPr>
        </p:nvSpPr>
        <p:spPr>
          <a:xfrm>
            <a:off x="1" y="949"/>
            <a:ext cx="4305563" cy="1270732"/>
          </a:xfrm>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3569439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6" name="Text Placeholder 5"/>
          <p:cNvSpPr>
            <a:spLocks noGrp="1"/>
          </p:cNvSpPr>
          <p:nvPr>
            <p:ph type="body" sz="quarter" idx="10"/>
          </p:nvPr>
        </p:nvSpPr>
        <p:spPr>
          <a:xfrm>
            <a:off x="269239" y="1189177"/>
            <a:ext cx="11653523" cy="2136525"/>
          </a:xfrm>
        </p:spPr>
        <p:txBody>
          <a:bodyPr/>
          <a:lstStyle>
            <a:lvl1pPr marL="0" indent="0">
              <a:spcBef>
                <a:spcPts val="980"/>
              </a:spcBef>
              <a:spcAft>
                <a:spcPts val="1176"/>
              </a:spcAft>
              <a:buNone/>
              <a:defRPr>
                <a:solidFill>
                  <a:srgbClr val="505050"/>
                </a:solidFill>
              </a:defRPr>
            </a:lvl1pPr>
            <a:lvl2pPr marL="0" indent="0">
              <a:buFontTx/>
              <a:buNone/>
              <a:defRPr sz="1961">
                <a:solidFill>
                  <a:srgbClr val="505050"/>
                </a:solidFill>
              </a:defRPr>
            </a:lvl2pPr>
            <a:lvl3pPr marL="224097" indent="0">
              <a:buNone/>
              <a:defRPr>
                <a:solidFill>
                  <a:srgbClr val="505050"/>
                </a:solidFill>
              </a:defRPr>
            </a:lvl3pPr>
            <a:lvl4pPr marL="448193" indent="0">
              <a:buNone/>
              <a:defRPr>
                <a:solidFill>
                  <a:srgbClr val="505050"/>
                </a:solidFill>
              </a:defRPr>
            </a:lvl4pPr>
            <a:lvl5pPr marL="672290" indent="0">
              <a:buNone/>
              <a:defRPr>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950877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69240" y="289511"/>
            <a:ext cx="8874570" cy="1167096"/>
          </a:xfrm>
        </p:spPr>
        <p:txBody>
          <a:bodyPr/>
          <a:lstStyle/>
          <a:p>
            <a:r>
              <a:rPr lang="en-US"/>
              <a:t>Click to edit Master title style</a:t>
            </a:r>
          </a:p>
        </p:txBody>
      </p:sp>
    </p:spTree>
    <p:extLst>
      <p:ext uri="{BB962C8B-B14F-4D97-AF65-F5344CB8AC3E}">
        <p14:creationId xmlns:p14="http://schemas.microsoft.com/office/powerpoint/2010/main" val="30405296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6173264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672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lvl1pPr>
              <a:defRPr>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354719593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6556"/>
          </a:xfrm>
        </p:spPr>
        <p:txBody>
          <a:bodyPr/>
          <a:lstStyle>
            <a:lvl1pPr>
              <a:defRPr>
                <a:solidFill>
                  <a:srgbClr val="58288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5612010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20188"/>
          </a:xfrm>
        </p:spPr>
        <p:txBody>
          <a:bodyPr/>
          <a:lstStyle>
            <a:lvl1pPr marL="0" indent="0">
              <a:spcBef>
                <a:spcPts val="1200"/>
              </a:spcBef>
              <a:buClr>
                <a:schemeClr val="tx1"/>
              </a:buClr>
              <a:buFont typeface="Wingdings" pitchFamily="2" charset="2"/>
              <a:buNone/>
              <a:defRPr sz="3529">
                <a:solidFill>
                  <a:srgbClr val="582881"/>
                </a:soli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544214" y="1189176"/>
            <a:ext cx="5378548" cy="2420188"/>
          </a:xfrm>
        </p:spPr>
        <p:txBody>
          <a:bodyPr/>
          <a:lstStyle>
            <a:lvl1pPr marL="0" indent="0">
              <a:spcBef>
                <a:spcPts val="1200"/>
              </a:spcBef>
              <a:buClr>
                <a:schemeClr val="tx1"/>
              </a:buClr>
              <a:buFont typeface="Wingdings" pitchFamily="2" charset="2"/>
              <a:buNone/>
              <a:defRPr sz="3529">
                <a:solidFill>
                  <a:srgbClr val="582881"/>
                </a:soli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739957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231349" y="655172"/>
            <a:ext cx="8965201" cy="6202828"/>
          </a:xfrm>
          <a:prstGeom prst="rect">
            <a:avLst/>
          </a:prstGeom>
        </p:spPr>
      </p:pic>
      <p:sp>
        <p:nvSpPr>
          <p:cNvPr id="6" name="Rectangle 5"/>
          <p:cNvSpPr/>
          <p:nvPr userDrawn="1"/>
        </p:nvSpPr>
        <p:spPr bwMode="ltGray">
          <a:xfrm>
            <a:off x="269302" y="2075841"/>
            <a:ext cx="6727791" cy="3573757"/>
          </a:xfrm>
          <a:prstGeom prst="rect">
            <a:avLst/>
          </a:prstGeom>
          <a:solidFill>
            <a:schemeClr val="tx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solidFill>
                <a:srgbClr val="FF8C00"/>
              </a:solidFill>
              <a:ea typeface="Segoe UI" pitchFamily="34" charset="0"/>
              <a:cs typeface="Segoe UI" pitchFamily="34" charset="0"/>
            </a:endParaRPr>
          </a:p>
        </p:txBody>
      </p:sp>
      <p:sp>
        <p:nvSpPr>
          <p:cNvPr id="5" name="Text Placeholder 4"/>
          <p:cNvSpPr>
            <a:spLocks noGrp="1"/>
          </p:cNvSpPr>
          <p:nvPr>
            <p:ph type="body" sz="quarter" idx="12"/>
          </p:nvPr>
        </p:nvSpPr>
        <p:spPr>
          <a:xfrm>
            <a:off x="271104" y="4263287"/>
            <a:ext cx="6273418" cy="1239992"/>
          </a:xfrm>
          <a:noFill/>
        </p:spPr>
        <p:txBody>
          <a:bodyPr tIns="109728" bIns="109728">
            <a:noAutofit/>
          </a:bodyPr>
          <a:lstStyle>
            <a:lvl1pPr marL="0" indent="0">
              <a:spcBef>
                <a:spcPts val="0"/>
              </a:spcBef>
              <a:buNone/>
              <a:defRPr sz="3529" spc="0" baseline="0">
                <a:solidFill>
                  <a:schemeClr val="bg1"/>
                </a:solidFill>
                <a:latin typeface="+mj-lt"/>
              </a:defRPr>
            </a:lvl1pPr>
          </a:lstStyle>
          <a:p>
            <a:pPr lvl="0"/>
            <a:r>
              <a:rPr lang="en-US" dirty="0"/>
              <a:t>Click to edit Master text styles</a:t>
            </a:r>
          </a:p>
        </p:txBody>
      </p:sp>
      <p:sp>
        <p:nvSpPr>
          <p:cNvPr id="9" name="Title 1"/>
          <p:cNvSpPr>
            <a:spLocks noGrp="1"/>
          </p:cNvSpPr>
          <p:nvPr>
            <p:ph type="title"/>
          </p:nvPr>
        </p:nvSpPr>
        <p:spPr>
          <a:xfrm>
            <a:off x="269304" y="2291187"/>
            <a:ext cx="6491234" cy="1972099"/>
          </a:xfrm>
          <a:noFill/>
        </p:spPr>
        <p:txBody>
          <a:bodyPr anchorCtr="0"/>
          <a:lstStyle>
            <a:lvl1pPr>
              <a:defRPr sz="5882" spc="-98"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305974523"/>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20188"/>
          </a:xfrm>
        </p:spPr>
        <p:txBody>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544214" y="1189176"/>
            <a:ext cx="5378548" cy="2420188"/>
          </a:xfrm>
        </p:spPr>
        <p:txBody>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566193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a:lstStyle>
            <a:lvl1pPr marL="281677" indent="-281677">
              <a:spcBef>
                <a:spcPts val="1200"/>
              </a:spcBef>
              <a:buClr>
                <a:schemeClr val="tx1"/>
              </a:buClr>
              <a:buFont typeface="Arial" pitchFamily="34" charset="0"/>
              <a:buChar char="•"/>
              <a:defRPr sz="3529"/>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544214" y="1189176"/>
            <a:ext cx="5378548" cy="2486578"/>
          </a:xfrm>
        </p:spPr>
        <p:txBody>
          <a:bodyPr/>
          <a:lstStyle>
            <a:lvl1pPr marL="281677" indent="-281677">
              <a:spcBef>
                <a:spcPts val="1200"/>
              </a:spcBef>
              <a:buClr>
                <a:schemeClr val="tx1"/>
              </a:buClr>
              <a:buFont typeface="Arial" pitchFamily="34" charset="0"/>
              <a:buChar char="•"/>
              <a:defRPr sz="3529"/>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960135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a:lstStyle>
            <a:lvl1pPr marL="281677" indent="-281677">
              <a:spcBef>
                <a:spcPts val="1200"/>
              </a:spcBef>
              <a:buClr>
                <a:schemeClr val="tx2"/>
              </a:buClr>
              <a:buFont typeface="Arial" pitchFamily="34" charset="0"/>
              <a:buChar char="•"/>
              <a:defRPr sz="3529">
                <a:solidFill>
                  <a:srgbClr val="582881"/>
                </a:soli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544214" y="1189176"/>
            <a:ext cx="5378548" cy="2486578"/>
          </a:xfrm>
        </p:spPr>
        <p:txBody>
          <a:bodyPr/>
          <a:lstStyle>
            <a:lvl1pPr marL="281677" indent="-281677">
              <a:spcBef>
                <a:spcPts val="1200"/>
              </a:spcBef>
              <a:buClr>
                <a:schemeClr val="tx2"/>
              </a:buClr>
              <a:buFont typeface="Arial" pitchFamily="34" charset="0"/>
              <a:buChar char="•"/>
              <a:defRPr sz="3529">
                <a:solidFill>
                  <a:srgbClr val="582881"/>
                </a:soli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867763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353270598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cenario/Next Steps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Title 1"/>
          <p:cNvSpPr txBox="1">
            <a:spLocks/>
          </p:cNvSpPr>
          <p:nvPr userDrawn="1"/>
        </p:nvSpPr>
        <p:spPr>
          <a:xfrm>
            <a:off x="268927" y="1645047"/>
            <a:ext cx="4482436" cy="4482760"/>
          </a:xfrm>
          <a:prstGeom prst="rect">
            <a:avLst/>
          </a:prstGeom>
          <a:solidFill>
            <a:schemeClr val="tx2"/>
          </a:solidFill>
        </p:spPr>
        <p:txBody>
          <a:bodyPr vert="horz" wrap="square" lIns="143428" tIns="89642" rIns="143428" bIns="89642" rtlCol="0" anchor="t">
            <a:noAutofit/>
          </a:bodyPr>
          <a:lstStyle>
            <a:lvl1pPr algn="l" defTabSz="931863" rtl="0" fontAlgn="base">
              <a:lnSpc>
                <a:spcPct val="90000"/>
              </a:lnSpc>
              <a:spcBef>
                <a:spcPct val="0"/>
              </a:spcBef>
              <a:spcAft>
                <a:spcPct val="0"/>
              </a:spcAft>
              <a:defRPr lang="en-US" sz="4800" kern="1200" spc="-102">
                <a:ln w="3175">
                  <a:noFill/>
                </a:ln>
                <a:gradFill>
                  <a:gsLst>
                    <a:gs pos="1250">
                      <a:schemeClr val="tx1"/>
                    </a:gs>
                    <a:gs pos="100000">
                      <a:schemeClr val="tx1"/>
                    </a:gs>
                  </a:gsLst>
                  <a:lin ang="5400000" scaled="0"/>
                </a:gradFill>
                <a:latin typeface="+mj-lt"/>
                <a:ea typeface="MS PGothic" pitchFamily="34" charset="-128"/>
                <a:cs typeface="Segoe UI" pitchFamily="34" charset="0"/>
              </a:defRPr>
            </a:lvl1pPr>
            <a:lvl2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2pPr>
            <a:lvl3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3pPr>
            <a:lvl4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4pPr>
            <a:lvl5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5pPr>
            <a:lvl6pPr marL="4572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6pPr>
            <a:lvl7pPr marL="9144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7pPr>
            <a:lvl8pPr marL="13716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8pPr>
            <a:lvl9pPr marL="18288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9pPr>
          </a:lstStyle>
          <a:p>
            <a:endParaRPr sz="4705" dirty="0">
              <a:solidFill>
                <a:srgbClr val="FFFFFF"/>
              </a:solidFill>
            </a:endParaRPr>
          </a:p>
        </p:txBody>
      </p:sp>
      <p:sp>
        <p:nvSpPr>
          <p:cNvPr id="5" name="Text Placeholder 4"/>
          <p:cNvSpPr>
            <a:spLocks noGrp="1"/>
          </p:cNvSpPr>
          <p:nvPr>
            <p:ph type="body" sz="quarter" idx="10" hasCustomPrompt="1"/>
          </p:nvPr>
        </p:nvSpPr>
        <p:spPr>
          <a:xfrm>
            <a:off x="5187126" y="1645236"/>
            <a:ext cx="6282755" cy="684010"/>
          </a:xfrm>
        </p:spPr>
        <p:txBody>
          <a:bodyPr/>
          <a:lstStyle>
            <a:lvl1pPr marL="0" marR="0" indent="0" algn="l" defTabSz="913505" rtl="0" eaLnBrk="1" fontAlgn="base" latinLnBrk="0" hangingPunct="1">
              <a:lnSpc>
                <a:spcPts val="3921"/>
              </a:lnSpc>
              <a:spcBef>
                <a:spcPts val="980"/>
              </a:spcBef>
              <a:spcAft>
                <a:spcPts val="1961"/>
              </a:spcAft>
              <a:buClrTx/>
              <a:buSzPct val="90000"/>
              <a:buFont typeface="Arial" pitchFamily="34" charset="0"/>
              <a:buNone/>
              <a:tabLst/>
              <a:defRPr sz="3137"/>
            </a:lvl1pPr>
          </a:lstStyle>
          <a:p>
            <a:pPr lvl="0"/>
            <a:r>
              <a:rPr lang="en-US" dirty="0"/>
              <a:t>Segoe UI light 32pt</a:t>
            </a:r>
          </a:p>
        </p:txBody>
      </p:sp>
      <p:sp>
        <p:nvSpPr>
          <p:cNvPr id="6" name="Text Placeholder 5"/>
          <p:cNvSpPr>
            <a:spLocks noGrp="1"/>
          </p:cNvSpPr>
          <p:nvPr>
            <p:ph type="body" sz="quarter" idx="11" hasCustomPrompt="1"/>
          </p:nvPr>
        </p:nvSpPr>
        <p:spPr>
          <a:xfrm>
            <a:off x="505796" y="1860034"/>
            <a:ext cx="3976328" cy="1267431"/>
          </a:xfrm>
        </p:spPr>
        <p:txBody>
          <a:bodyPr/>
          <a:lstStyle>
            <a:lvl1pPr marL="0" indent="0">
              <a:buNone/>
              <a:defRPr baseline="0">
                <a:solidFill>
                  <a:schemeClr val="bg1"/>
                </a:solidFill>
              </a:defRPr>
            </a:lvl1pPr>
          </a:lstStyle>
          <a:p>
            <a:pPr lvl="0"/>
            <a:r>
              <a:rPr lang="en-US" dirty="0"/>
              <a:t>Segoe UI light 40pt</a:t>
            </a:r>
          </a:p>
        </p:txBody>
      </p:sp>
    </p:spTree>
    <p:extLst>
      <p:ext uri="{BB962C8B-B14F-4D97-AF65-F5344CB8AC3E}">
        <p14:creationId xmlns:p14="http://schemas.microsoft.com/office/powerpoint/2010/main" val="369696160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Only &am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4" name="Text Placeholder 3"/>
          <p:cNvSpPr>
            <a:spLocks noGrp="1"/>
          </p:cNvSpPr>
          <p:nvPr>
            <p:ph type="body" sz="quarter" idx="10"/>
          </p:nvPr>
        </p:nvSpPr>
        <p:spPr>
          <a:xfrm>
            <a:off x="269239" y="1316811"/>
            <a:ext cx="4953680" cy="615609"/>
          </a:xfrm>
        </p:spPr>
        <p:txBody>
          <a:bodyPr/>
          <a:lstStyle>
            <a:lvl1pPr marL="0" indent="0">
              <a:buNone/>
              <a:defRPr sz="3137">
                <a:solidFill>
                  <a:srgbClr val="505050"/>
                </a:solidFill>
              </a:defRPr>
            </a:lvl1pPr>
            <a:lvl2pPr marL="336145" indent="0">
              <a:buNone/>
              <a:defRPr/>
            </a:lvl2pPr>
            <a:lvl3pPr marL="560241" indent="0">
              <a:buNone/>
              <a:defRPr/>
            </a:lvl3pPr>
            <a:lvl4pPr marL="784338" indent="0">
              <a:buNone/>
              <a:defRPr/>
            </a:lvl4pPr>
            <a:lvl5pPr marL="1008435" indent="0">
              <a:buNone/>
              <a:defRPr/>
            </a:lvl5pPr>
          </a:lstStyle>
          <a:p>
            <a:pPr lvl="0"/>
            <a:r>
              <a:rPr lang="en-US" dirty="0"/>
              <a:t>Click to edit Master</a:t>
            </a:r>
          </a:p>
        </p:txBody>
      </p:sp>
    </p:spTree>
    <p:extLst>
      <p:ext uri="{BB962C8B-B14F-4D97-AF65-F5344CB8AC3E}">
        <p14:creationId xmlns:p14="http://schemas.microsoft.com/office/powerpoint/2010/main" val="346031343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67999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rgbClr val="58288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373526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Section Title Accent Color 1">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087410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ection Title Accent Color 2">
    <p:bg>
      <p:bgPr>
        <a:solidFill>
          <a:srgbClr val="169FE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2817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4" name="Rectangle 3"/>
          <p:cNvSpPr/>
          <p:nvPr userDrawn="1"/>
        </p:nvSpPr>
        <p:spPr bwMode="auto">
          <a:xfrm>
            <a:off x="178974" y="1545619"/>
            <a:ext cx="11833364" cy="3586208"/>
          </a:xfrm>
          <a:prstGeom prst="rect">
            <a:avLst/>
          </a:prstGeom>
          <a:solidFill>
            <a:srgbClr val="58288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143428" rIns="179285" bIns="143428"/>
          <a:lstStyle/>
          <a:p>
            <a:pPr algn="ctr" defTabSz="914102" fontAlgn="base">
              <a:lnSpc>
                <a:spcPct val="90000"/>
              </a:lnSpc>
              <a:spcBef>
                <a:spcPct val="0"/>
              </a:spcBef>
              <a:spcAft>
                <a:spcPct val="0"/>
              </a:spcAft>
              <a:defRPr/>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69302" y="2081644"/>
            <a:ext cx="8964185" cy="1795633"/>
          </a:xfrm>
          <a:noFill/>
        </p:spPr>
        <p:txBody>
          <a:bodyPr anchorCtr="0"/>
          <a:lstStyle>
            <a:lvl1pPr>
              <a:defRPr sz="5882" spc="-98" baseline="0">
                <a:gradFill>
                  <a:gsLst>
                    <a:gs pos="5833">
                      <a:srgbClr val="FFFFFF"/>
                    </a:gs>
                    <a:gs pos="18000">
                      <a:srgbClr val="FFFFFF"/>
                    </a:gs>
                  </a:gsLst>
                  <a:lin ang="5400000" scaled="0"/>
                </a:gradFill>
              </a:defRPr>
            </a:lvl1pPr>
          </a:lstStyle>
          <a:p>
            <a:r>
              <a:rPr lang="en-US"/>
              <a:t>Click to edit Master title style</a:t>
            </a:r>
            <a:endParaRPr lang="en-US" dirty="0"/>
          </a:p>
        </p:txBody>
      </p:sp>
      <p:sp>
        <p:nvSpPr>
          <p:cNvPr id="5" name="Text Placeholder 4"/>
          <p:cNvSpPr>
            <a:spLocks noGrp="1"/>
          </p:cNvSpPr>
          <p:nvPr>
            <p:ph type="body" sz="quarter" idx="12"/>
          </p:nvPr>
        </p:nvSpPr>
        <p:spPr>
          <a:xfrm>
            <a:off x="276682" y="3697963"/>
            <a:ext cx="8964185" cy="1793105"/>
          </a:xfrm>
          <a:noFill/>
        </p:spPr>
        <p:txBody>
          <a:bodyPr tIns="109728" bIns="109728">
            <a:noAutofit/>
          </a:bodyPr>
          <a:lstStyle>
            <a:lvl1pPr marL="0" indent="0">
              <a:spcBef>
                <a:spcPts val="0"/>
              </a:spcBef>
              <a:buNone/>
              <a:defRPr sz="3529" spc="0" baseline="0">
                <a:gradFill>
                  <a:gsLst>
                    <a:gs pos="0">
                      <a:srgbClr val="FFFFFF"/>
                    </a:gs>
                    <a:gs pos="100000">
                      <a:srgbClr val="FFFFFF"/>
                    </a:gs>
                  </a:gsLst>
                  <a:lin ang="5400000" scaled="0"/>
                </a:gradFill>
                <a:latin typeface="+mj-lt"/>
              </a:defRPr>
            </a:lvl1pPr>
          </a:lstStyle>
          <a:p>
            <a:pPr lvl="0"/>
            <a:r>
              <a:rPr lang="en-US"/>
              <a:t>Click to edit Master text styles</a:t>
            </a:r>
          </a:p>
        </p:txBody>
      </p:sp>
    </p:spTree>
    <p:extLst>
      <p:ext uri="{BB962C8B-B14F-4D97-AF65-F5344CB8AC3E}">
        <p14:creationId xmlns:p14="http://schemas.microsoft.com/office/powerpoint/2010/main" val="1422127492"/>
      </p:ext>
    </p:extLst>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ection Title Accent Color 3">
    <p:bg>
      <p:bgPr>
        <a:solidFill>
          <a:srgbClr val="F3842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583373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4" name="Rectangle 3"/>
          <p:cNvSpPr/>
          <p:nvPr userDrawn="1"/>
        </p:nvSpPr>
        <p:spPr bwMode="hidden">
          <a:xfrm>
            <a:off x="0" y="1189177"/>
            <a:ext cx="12192000" cy="566882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5722" tIns="45722" rIns="45722" bIns="45722" anchor="ctr"/>
          <a:lstStyle/>
          <a:p>
            <a:pPr algn="ctr" defTabSz="914102" fontAlgn="base">
              <a:spcBef>
                <a:spcPct val="0"/>
              </a:spcBef>
              <a:spcAft>
                <a:spcPct val="0"/>
              </a:spcAft>
              <a:defRPr/>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1250">
                      <a:srgbClr val="000000"/>
                    </a:gs>
                    <a:gs pos="100000">
                      <a:srgbClr val="000000"/>
                    </a:gs>
                  </a:gsLst>
                  <a:lin ang="5400000" scaled="0"/>
                </a:gradFill>
                <a:latin typeface="Segoe UI" pitchFamily="34" charset="0"/>
                <a:cs typeface="Segoe UI" pitchFamily="34" charset="0"/>
              </a:defRPr>
            </a:lvl1pPr>
            <a:lvl2pPr marL="339726" indent="0">
              <a:buNone/>
              <a:defRPr>
                <a:gradFill>
                  <a:gsLst>
                    <a:gs pos="1250">
                      <a:srgbClr val="000000"/>
                    </a:gs>
                    <a:gs pos="100000">
                      <a:srgbClr val="000000"/>
                    </a:gs>
                  </a:gsLst>
                  <a:lin ang="5400000" scaled="0"/>
                </a:gradFill>
                <a:latin typeface="Segoe UI" pitchFamily="34" charset="0"/>
                <a:cs typeface="Segoe UI" pitchFamily="34" charset="0"/>
              </a:defRPr>
            </a:lvl2pPr>
            <a:lvl3pPr marL="573090" indent="0">
              <a:buNone/>
              <a:defRPr>
                <a:gradFill>
                  <a:gsLst>
                    <a:gs pos="1250">
                      <a:srgbClr val="000000"/>
                    </a:gs>
                    <a:gs pos="100000">
                      <a:srgbClr val="000000"/>
                    </a:gs>
                  </a:gsLst>
                  <a:lin ang="5400000" scaled="0"/>
                </a:gradFill>
                <a:latin typeface="Segoe UI" pitchFamily="34" charset="0"/>
                <a:cs typeface="Segoe UI" pitchFamily="34" charset="0"/>
              </a:defRPr>
            </a:lvl3pPr>
            <a:lvl4pPr marL="798516" indent="0">
              <a:buNone/>
              <a:defRPr>
                <a:gradFill>
                  <a:gsLst>
                    <a:gs pos="1250">
                      <a:srgbClr val="000000"/>
                    </a:gs>
                    <a:gs pos="100000">
                      <a:srgbClr val="000000"/>
                    </a:gs>
                  </a:gsLst>
                  <a:lin ang="5400000" scaled="0"/>
                </a:gradFill>
                <a:latin typeface="Segoe UI" pitchFamily="34" charset="0"/>
                <a:cs typeface="Segoe UI" pitchFamily="34" charset="0"/>
              </a:defRPr>
            </a:lvl4pPr>
            <a:lvl5pPr marL="1030292"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193899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1" y="6238876"/>
            <a:ext cx="12192001" cy="619125"/>
          </a:xfrm>
          <a:prstGeom prst="rect">
            <a:avLst/>
          </a:prstGeom>
          <a:solidFill>
            <a:srgbClr val="FFFF99"/>
          </a:solidFill>
        </p:spPr>
        <p:txBody>
          <a:bodyPr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Click to edit Master text styles</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a:t>Click to edit Master title style</a:t>
            </a:r>
          </a:p>
        </p:txBody>
      </p:sp>
    </p:spTree>
    <p:extLst>
      <p:ext uri="{BB962C8B-B14F-4D97-AF65-F5344CB8AC3E}">
        <p14:creationId xmlns:p14="http://schemas.microsoft.com/office/powerpoint/2010/main" val="234106866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Section Header">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normAutofit/>
          </a:bodyPr>
          <a:lstStyle>
            <a:lvl1pPr algn="l">
              <a:defRPr sz="6000">
                <a:solidFill>
                  <a:schemeClr val="bg1"/>
                </a:solidFill>
              </a:defRPr>
            </a:lvl1pPr>
          </a:lstStyle>
          <a:p>
            <a:r>
              <a:rPr lang="en-US" dirty="0"/>
              <a:t>Section Name</a:t>
            </a:r>
          </a:p>
        </p:txBody>
      </p:sp>
    </p:spTree>
    <p:extLst>
      <p:ext uri="{BB962C8B-B14F-4D97-AF65-F5344CB8AC3E}">
        <p14:creationId xmlns:p14="http://schemas.microsoft.com/office/powerpoint/2010/main" val="6116160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lank Accent Color 2">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653653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nl-NL" dirty="0"/>
              <a:t>Klik om de stijl te bewerken</a:t>
            </a:r>
          </a:p>
        </p:txBody>
      </p:sp>
      <p:sp>
        <p:nvSpPr>
          <p:cNvPr id="3" name="Tijdelijke aanduiding voor inhoud 2"/>
          <p:cNvSpPr>
            <a:spLocks noGrp="1"/>
          </p:cNvSpPr>
          <p:nvPr>
            <p:ph idx="1"/>
          </p:nvPr>
        </p:nvSpPr>
        <p:spPr/>
        <p:txBody>
          <a:bodyPr/>
          <a:lstStyle>
            <a:lvl1pPr>
              <a:defRPr>
                <a:latin typeface="+mn-lt"/>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ianummer 3"/>
          <p:cNvSpPr>
            <a:spLocks noGrp="1"/>
          </p:cNvSpPr>
          <p:nvPr>
            <p:ph type="sldNum" sz="quarter" idx="10"/>
          </p:nvPr>
        </p:nvSpPr>
        <p:spPr>
          <a:xfrm>
            <a:off x="11010900" y="422696"/>
            <a:ext cx="865717" cy="311150"/>
          </a:xfrm>
          <a:prstGeom prst="rect">
            <a:avLst/>
          </a:prstGeom>
        </p:spPr>
        <p:txBody>
          <a:bodyPr/>
          <a:lstStyle>
            <a:lvl1pPr>
              <a:defRPr/>
            </a:lvl1pPr>
          </a:lstStyle>
          <a:p>
            <a:fld id="{C35457D7-99BD-4FC5-A766-83C779BE743A}" type="slidenum">
              <a:rPr lang="nl-NL"/>
              <a:pPr/>
              <a:t>‹#›</a:t>
            </a:fld>
            <a:endParaRPr lang="nl-NL"/>
          </a:p>
        </p:txBody>
      </p:sp>
    </p:spTree>
    <p:extLst>
      <p:ext uri="{BB962C8B-B14F-4D97-AF65-F5344CB8AC3E}">
        <p14:creationId xmlns:p14="http://schemas.microsoft.com/office/powerpoint/2010/main" val="419208186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rgbClr val="58288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239" y="2084172"/>
            <a:ext cx="11653523" cy="1796217"/>
          </a:xfrm>
          <a:noFill/>
        </p:spPr>
        <p:txBody>
          <a:bodyPr anchorCtr="0"/>
          <a:lstStyle>
            <a:lvl1pPr>
              <a:defRPr sz="8627" spc="-98" baseline="0">
                <a:gradFill>
                  <a:gsLst>
                    <a:gs pos="100000">
                      <a:schemeClr val="tx1"/>
                    </a:gs>
                    <a:gs pos="0">
                      <a:schemeClr val="tx1"/>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9748702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239" y="2084172"/>
            <a:ext cx="11653523" cy="1796217"/>
          </a:xfrm>
          <a:noFill/>
        </p:spPr>
        <p:txBody>
          <a:bodyPr anchorCtr="0"/>
          <a:lstStyle>
            <a:lvl1pPr>
              <a:defRPr sz="8627" spc="-98" baseline="0">
                <a:gradFill>
                  <a:gsLst>
                    <a:gs pos="100000">
                      <a:schemeClr val="tx1"/>
                    </a:gs>
                    <a:gs pos="0">
                      <a:schemeClr val="tx1"/>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157275455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 slide 1 line title ">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239" y="2084172"/>
            <a:ext cx="11653523" cy="1154394"/>
          </a:xfrm>
          <a:noFill/>
        </p:spPr>
        <p:txBody>
          <a:bodyPr anchorCtr="0"/>
          <a:lstStyle>
            <a:lvl1pPr>
              <a:defRPr sz="7058" spc="-98" baseline="0">
                <a:gradFill>
                  <a:gsLst>
                    <a:gs pos="100000">
                      <a:schemeClr val="tx1"/>
                    </a:gs>
                    <a:gs pos="0">
                      <a:schemeClr val="tx1"/>
                    </a:gs>
                  </a:gsLst>
                  <a:lin ang="5400000" scaled="0"/>
                </a:gradFill>
              </a:defRPr>
            </a:lvl1pPr>
          </a:lstStyle>
          <a:p>
            <a:r>
              <a:rPr lang="en-US" dirty="0"/>
              <a:t>Click to edit Master title style</a:t>
            </a:r>
          </a:p>
        </p:txBody>
      </p:sp>
      <p:sp>
        <p:nvSpPr>
          <p:cNvPr id="4" name="Text Placeholder 3"/>
          <p:cNvSpPr>
            <a:spLocks noGrp="1"/>
          </p:cNvSpPr>
          <p:nvPr>
            <p:ph type="body" sz="quarter" idx="10"/>
          </p:nvPr>
        </p:nvSpPr>
        <p:spPr>
          <a:xfrm>
            <a:off x="269240" y="3601229"/>
            <a:ext cx="5904576" cy="724246"/>
          </a:xfrm>
        </p:spPr>
        <p:txBody>
          <a:bodyPr/>
          <a:lstStyle>
            <a:lvl1pPr marL="0" indent="0">
              <a:buNone/>
              <a:defRPr/>
            </a:lvl1pPr>
            <a:lvl2pPr marL="336145" indent="0">
              <a:buNone/>
              <a:defRPr/>
            </a:lvl2pPr>
            <a:lvl3pPr marL="560241" indent="0">
              <a:buNone/>
              <a:defRPr/>
            </a:lvl3pPr>
            <a:lvl4pPr marL="784338" indent="0">
              <a:buNone/>
              <a:defRPr/>
            </a:lvl4pPr>
            <a:lvl5pPr marL="1008435" indent="0">
              <a:buNone/>
              <a:defRPr/>
            </a:lvl5pPr>
          </a:lstStyle>
          <a:p>
            <a:pPr lvl="0"/>
            <a:r>
              <a:rPr lang="en-US" dirty="0"/>
              <a:t>Click to edit Master text</a:t>
            </a:r>
          </a:p>
        </p:txBody>
      </p:sp>
    </p:spTree>
    <p:extLst>
      <p:ext uri="{BB962C8B-B14F-4D97-AF65-F5344CB8AC3E}">
        <p14:creationId xmlns:p14="http://schemas.microsoft.com/office/powerpoint/2010/main" val="116450583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reak slide 2 line title ">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239" y="2084172"/>
            <a:ext cx="11653523" cy="2059971"/>
          </a:xfrm>
          <a:noFill/>
        </p:spPr>
        <p:txBody>
          <a:bodyPr anchorCtr="0"/>
          <a:lstStyle>
            <a:lvl1pPr>
              <a:defRPr sz="7058" spc="-98" baseline="0">
                <a:gradFill>
                  <a:gsLst>
                    <a:gs pos="100000">
                      <a:schemeClr val="tx1"/>
                    </a:gs>
                    <a:gs pos="0">
                      <a:schemeClr val="tx1"/>
                    </a:gs>
                  </a:gsLst>
                  <a:lin ang="5400000" scaled="0"/>
                </a:gradFill>
              </a:defRPr>
            </a:lvl1pPr>
          </a:lstStyle>
          <a:p>
            <a:r>
              <a:rPr lang="en-US" dirty="0"/>
              <a:t>Click to edit Master title style</a:t>
            </a:r>
          </a:p>
        </p:txBody>
      </p:sp>
      <p:sp>
        <p:nvSpPr>
          <p:cNvPr id="4" name="Text Placeholder 3"/>
          <p:cNvSpPr>
            <a:spLocks noGrp="1"/>
          </p:cNvSpPr>
          <p:nvPr>
            <p:ph type="body" sz="quarter" idx="10"/>
          </p:nvPr>
        </p:nvSpPr>
        <p:spPr>
          <a:xfrm>
            <a:off x="269240" y="4506806"/>
            <a:ext cx="5904576" cy="724246"/>
          </a:xfrm>
        </p:spPr>
        <p:txBody>
          <a:bodyPr/>
          <a:lstStyle>
            <a:lvl1pPr marL="0" indent="0">
              <a:buNone/>
              <a:defRPr/>
            </a:lvl1pPr>
            <a:lvl2pPr marL="336145" indent="0">
              <a:buNone/>
              <a:defRPr/>
            </a:lvl2pPr>
            <a:lvl3pPr marL="560241" indent="0">
              <a:buNone/>
              <a:defRPr/>
            </a:lvl3pPr>
            <a:lvl4pPr marL="784338" indent="0">
              <a:buNone/>
              <a:defRPr/>
            </a:lvl4pPr>
            <a:lvl5pPr marL="1008435" indent="0">
              <a:buNone/>
              <a:defRPr/>
            </a:lvl5pPr>
          </a:lstStyle>
          <a:p>
            <a:pPr lvl="0"/>
            <a:r>
              <a:rPr lang="en-US" dirty="0"/>
              <a:t>Click to edit Master text</a:t>
            </a:r>
          </a:p>
        </p:txBody>
      </p:sp>
    </p:spTree>
    <p:extLst>
      <p:ext uri="{BB962C8B-B14F-4D97-AF65-F5344CB8AC3E}">
        <p14:creationId xmlns:p14="http://schemas.microsoft.com/office/powerpoint/2010/main" val="29602730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rgbClr val="169F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239" y="2084172"/>
            <a:ext cx="11653523" cy="1796217"/>
          </a:xfrm>
          <a:noFill/>
        </p:spPr>
        <p:txBody>
          <a:bodyPr anchorCtr="0"/>
          <a:lstStyle>
            <a:lvl1pPr>
              <a:defRPr sz="8627" spc="-98" baseline="0">
                <a:gradFill>
                  <a:gsLst>
                    <a:gs pos="100000">
                      <a:schemeClr val="tx1"/>
                    </a:gs>
                    <a:gs pos="0">
                      <a:schemeClr val="tx1"/>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166388388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rgbClr val="F3842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239" y="2084172"/>
            <a:ext cx="11653523" cy="1796217"/>
          </a:xfrm>
          <a:noFill/>
        </p:spPr>
        <p:txBody>
          <a:bodyPr anchorCtr="0"/>
          <a:lstStyle>
            <a:lvl1pPr>
              <a:defRPr sz="8627" spc="-98" baseline="0">
                <a:gradFill>
                  <a:gsLst>
                    <a:gs pos="100000">
                      <a:schemeClr val="tx1"/>
                    </a:gs>
                    <a:gs pos="0">
                      <a:schemeClr val="tx1"/>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2820190793"/>
      </p:ext>
    </p:extLst>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2"/>
            <a:ext cx="11655078" cy="89966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69239" y="1189177"/>
            <a:ext cx="11653523" cy="2051485"/>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181726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 id="2147483747" r:id="rId21"/>
    <p:sldLayoutId id="2147483748" r:id="rId22"/>
    <p:sldLayoutId id="2147483749" r:id="rId23"/>
    <p:sldLayoutId id="2147483750" r:id="rId24"/>
    <p:sldLayoutId id="2147483751" r:id="rId25"/>
    <p:sldLayoutId id="2147483752" r:id="rId26"/>
    <p:sldLayoutId id="2147483753" r:id="rId27"/>
    <p:sldLayoutId id="2147483754" r:id="rId28"/>
    <p:sldLayoutId id="2147483755" r:id="rId29"/>
    <p:sldLayoutId id="2147483756" r:id="rId30"/>
    <p:sldLayoutId id="2147483757" r:id="rId31"/>
    <p:sldLayoutId id="2147483758" r:id="rId32"/>
    <p:sldLayoutId id="2147483761" r:id="rId33"/>
    <p:sldLayoutId id="2147483762" r:id="rId34"/>
    <p:sldLayoutId id="2147483763" r:id="rId35"/>
  </p:sldLayoutIdLst>
  <p:transition>
    <p:fade/>
  </p:transition>
  <p:txStyles>
    <p:titleStyle>
      <a:lvl1pPr algn="l" defTabSz="913505" rtl="0" fontAlgn="base">
        <a:lnSpc>
          <a:spcPct val="90000"/>
        </a:lnSpc>
        <a:spcBef>
          <a:spcPct val="0"/>
        </a:spcBef>
        <a:spcAft>
          <a:spcPct val="0"/>
        </a:spcAft>
        <a:defRPr lang="en-US" sz="5294" kern="1200" spc="-100" dirty="0">
          <a:ln w="3175">
            <a:noFill/>
          </a:ln>
          <a:gradFill>
            <a:gsLst>
              <a:gs pos="1250">
                <a:schemeClr val="tx1"/>
              </a:gs>
              <a:gs pos="100000">
                <a:schemeClr val="tx1"/>
              </a:gs>
            </a:gsLst>
            <a:lin ang="5400000" scaled="0"/>
          </a:gradFill>
          <a:latin typeface="+mj-lt"/>
          <a:ea typeface="MS PGothic" pitchFamily="34" charset="-128"/>
          <a:cs typeface="Segoe UI" pitchFamily="34" charset="0"/>
        </a:defRPr>
      </a:lvl1pPr>
      <a:lvl2pPr algn="l" defTabSz="913505" rtl="0" fontAlgn="base">
        <a:lnSpc>
          <a:spcPct val="90000"/>
        </a:lnSpc>
        <a:spcBef>
          <a:spcPct val="0"/>
        </a:spcBef>
        <a:spcAft>
          <a:spcPct val="0"/>
        </a:spcAft>
        <a:defRPr sz="5294">
          <a:solidFill>
            <a:schemeClr val="tx1"/>
          </a:solidFill>
          <a:latin typeface="Segoe UI Light" pitchFamily="34" charset="0"/>
          <a:ea typeface="MS PGothic" pitchFamily="34" charset="-128"/>
        </a:defRPr>
      </a:lvl2pPr>
      <a:lvl3pPr algn="l" defTabSz="913505" rtl="0" fontAlgn="base">
        <a:lnSpc>
          <a:spcPct val="90000"/>
        </a:lnSpc>
        <a:spcBef>
          <a:spcPct val="0"/>
        </a:spcBef>
        <a:spcAft>
          <a:spcPct val="0"/>
        </a:spcAft>
        <a:defRPr sz="5294">
          <a:solidFill>
            <a:schemeClr val="tx1"/>
          </a:solidFill>
          <a:latin typeface="Segoe UI Light" pitchFamily="34" charset="0"/>
          <a:ea typeface="MS PGothic" pitchFamily="34" charset="-128"/>
        </a:defRPr>
      </a:lvl3pPr>
      <a:lvl4pPr algn="l" defTabSz="913505" rtl="0" fontAlgn="base">
        <a:lnSpc>
          <a:spcPct val="90000"/>
        </a:lnSpc>
        <a:spcBef>
          <a:spcPct val="0"/>
        </a:spcBef>
        <a:spcAft>
          <a:spcPct val="0"/>
        </a:spcAft>
        <a:defRPr sz="5294">
          <a:solidFill>
            <a:schemeClr val="tx1"/>
          </a:solidFill>
          <a:latin typeface="Segoe UI Light" pitchFamily="34" charset="0"/>
          <a:ea typeface="MS PGothic" pitchFamily="34" charset="-128"/>
        </a:defRPr>
      </a:lvl4pPr>
      <a:lvl5pPr algn="l" defTabSz="913505" rtl="0" fontAlgn="base">
        <a:lnSpc>
          <a:spcPct val="90000"/>
        </a:lnSpc>
        <a:spcBef>
          <a:spcPct val="0"/>
        </a:spcBef>
        <a:spcAft>
          <a:spcPct val="0"/>
        </a:spcAft>
        <a:defRPr sz="5294">
          <a:solidFill>
            <a:schemeClr val="tx1"/>
          </a:solidFill>
          <a:latin typeface="Segoe UI Light" pitchFamily="34" charset="0"/>
          <a:ea typeface="MS PGothic" pitchFamily="34" charset="-128"/>
        </a:defRPr>
      </a:lvl5pPr>
      <a:lvl6pPr marL="448193" algn="l" defTabSz="913505" rtl="0" fontAlgn="base">
        <a:lnSpc>
          <a:spcPct val="90000"/>
        </a:lnSpc>
        <a:spcBef>
          <a:spcPct val="0"/>
        </a:spcBef>
        <a:spcAft>
          <a:spcPct val="0"/>
        </a:spcAft>
        <a:defRPr sz="5294">
          <a:solidFill>
            <a:schemeClr val="tx1"/>
          </a:solidFill>
          <a:latin typeface="Segoe UI Light" pitchFamily="34" charset="0"/>
          <a:ea typeface="MS PGothic" pitchFamily="34" charset="-128"/>
        </a:defRPr>
      </a:lvl6pPr>
      <a:lvl7pPr marL="896386" algn="l" defTabSz="913505" rtl="0" fontAlgn="base">
        <a:lnSpc>
          <a:spcPct val="90000"/>
        </a:lnSpc>
        <a:spcBef>
          <a:spcPct val="0"/>
        </a:spcBef>
        <a:spcAft>
          <a:spcPct val="0"/>
        </a:spcAft>
        <a:defRPr sz="5294">
          <a:solidFill>
            <a:schemeClr val="tx1"/>
          </a:solidFill>
          <a:latin typeface="Segoe UI Light" pitchFamily="34" charset="0"/>
          <a:ea typeface="MS PGothic" pitchFamily="34" charset="-128"/>
        </a:defRPr>
      </a:lvl7pPr>
      <a:lvl8pPr marL="1344579" algn="l" defTabSz="913505" rtl="0" fontAlgn="base">
        <a:lnSpc>
          <a:spcPct val="90000"/>
        </a:lnSpc>
        <a:spcBef>
          <a:spcPct val="0"/>
        </a:spcBef>
        <a:spcAft>
          <a:spcPct val="0"/>
        </a:spcAft>
        <a:defRPr sz="5294">
          <a:solidFill>
            <a:schemeClr val="tx1"/>
          </a:solidFill>
          <a:latin typeface="Segoe UI Light" pitchFamily="34" charset="0"/>
          <a:ea typeface="MS PGothic" pitchFamily="34" charset="-128"/>
        </a:defRPr>
      </a:lvl8pPr>
      <a:lvl9pPr marL="1792773" algn="l" defTabSz="913505" rtl="0" fontAlgn="base">
        <a:lnSpc>
          <a:spcPct val="90000"/>
        </a:lnSpc>
        <a:spcBef>
          <a:spcPct val="0"/>
        </a:spcBef>
        <a:spcAft>
          <a:spcPct val="0"/>
        </a:spcAft>
        <a:defRPr sz="5294">
          <a:solidFill>
            <a:schemeClr val="tx1"/>
          </a:solidFill>
          <a:latin typeface="Segoe UI Light" pitchFamily="34" charset="0"/>
          <a:ea typeface="MS PGothic" pitchFamily="34" charset="-128"/>
        </a:defRPr>
      </a:lvl9pPr>
    </p:titleStyle>
    <p:bodyStyle>
      <a:lvl1pPr marL="336145" indent="-336145" algn="l" defTabSz="913505" rtl="0" fontAlgn="base">
        <a:lnSpc>
          <a:spcPct val="90000"/>
        </a:lnSpc>
        <a:spcBef>
          <a:spcPct val="20000"/>
        </a:spcBef>
        <a:spcAft>
          <a:spcPct val="0"/>
        </a:spcAft>
        <a:buSzPct val="90000"/>
        <a:buFont typeface="Arial" pitchFamily="34" charset="0"/>
        <a:buChar char="•"/>
        <a:defRPr sz="3921" kern="1200">
          <a:gradFill>
            <a:gsLst>
              <a:gs pos="1250">
                <a:schemeClr val="tx1"/>
              </a:gs>
              <a:gs pos="100000">
                <a:schemeClr val="tx1"/>
              </a:gs>
            </a:gsLst>
            <a:lin ang="5400000" scaled="0"/>
          </a:gradFill>
          <a:latin typeface="+mj-lt"/>
          <a:ea typeface="MS PGothic" pitchFamily="34" charset="-128"/>
          <a:cs typeface="+mn-cs"/>
        </a:defRPr>
      </a:lvl1pPr>
      <a:lvl2pPr marL="572691" indent="-236546" algn="l" defTabSz="913505" rtl="0" fontAlgn="base">
        <a:lnSpc>
          <a:spcPct val="90000"/>
        </a:lnSpc>
        <a:spcBef>
          <a:spcPct val="20000"/>
        </a:spcBef>
        <a:spcAft>
          <a:spcPct val="0"/>
        </a:spcAft>
        <a:buSzPct val="90000"/>
        <a:buFont typeface="Arial" pitchFamily="34" charset="0"/>
        <a:buChar char="•"/>
        <a:defRPr sz="2353" kern="1200">
          <a:gradFill>
            <a:gsLst>
              <a:gs pos="1250">
                <a:schemeClr val="tx1"/>
              </a:gs>
              <a:gs pos="100000">
                <a:schemeClr val="tx1"/>
              </a:gs>
            </a:gsLst>
            <a:lin ang="5400000" scaled="0"/>
          </a:gradFill>
          <a:latin typeface="+mn-lt"/>
          <a:ea typeface="MS PGothic" pitchFamily="34" charset="-128"/>
          <a:cs typeface="+mn-cs"/>
        </a:defRPr>
      </a:lvl2pPr>
      <a:lvl3pPr marL="784338" indent="-224097" algn="l" defTabSz="913505" rtl="0" fontAlgn="base">
        <a:lnSpc>
          <a:spcPct val="90000"/>
        </a:lnSpc>
        <a:spcBef>
          <a:spcPct val="20000"/>
        </a:spcBef>
        <a:spcAft>
          <a:spcPct val="0"/>
        </a:spcAft>
        <a:buSzPct val="90000"/>
        <a:buFont typeface="Arial" pitchFamily="34" charset="0"/>
        <a:buChar char="•"/>
        <a:defRPr sz="1961" kern="1200">
          <a:gradFill>
            <a:gsLst>
              <a:gs pos="1250">
                <a:schemeClr val="tx1"/>
              </a:gs>
              <a:gs pos="100000">
                <a:schemeClr val="tx1"/>
              </a:gs>
            </a:gsLst>
            <a:lin ang="5400000" scaled="0"/>
          </a:gradFill>
          <a:latin typeface="+mn-lt"/>
          <a:ea typeface="MS PGothic" pitchFamily="34" charset="-128"/>
          <a:cs typeface="+mn-cs"/>
        </a:defRPr>
      </a:lvl3pPr>
      <a:lvl4pPr marL="1008435" indent="-224097" algn="l" defTabSz="913505" rtl="0" fontAlgn="base">
        <a:lnSpc>
          <a:spcPct val="90000"/>
        </a:lnSpc>
        <a:spcBef>
          <a:spcPct val="20000"/>
        </a:spcBef>
        <a:spcAft>
          <a:spcPct val="0"/>
        </a:spcAft>
        <a:buSzPct val="90000"/>
        <a:buFont typeface="Arial" pitchFamily="34" charset="0"/>
        <a:buChar char="•"/>
        <a:defRPr kern="1200">
          <a:gradFill>
            <a:gsLst>
              <a:gs pos="1250">
                <a:schemeClr val="tx1"/>
              </a:gs>
              <a:gs pos="100000">
                <a:schemeClr val="tx1"/>
              </a:gs>
            </a:gsLst>
            <a:lin ang="5400000" scaled="0"/>
          </a:gradFill>
          <a:latin typeface="+mn-lt"/>
          <a:ea typeface="MS PGothic" pitchFamily="34" charset="-128"/>
          <a:cs typeface="+mn-cs"/>
        </a:defRPr>
      </a:lvl4pPr>
      <a:lvl5pPr marL="1232531" indent="-224097" algn="l" defTabSz="913505" rtl="0" fontAlgn="base">
        <a:lnSpc>
          <a:spcPct val="90000"/>
        </a:lnSpc>
        <a:spcBef>
          <a:spcPct val="20000"/>
        </a:spcBef>
        <a:spcAft>
          <a:spcPct val="0"/>
        </a:spcAft>
        <a:buSzPct val="90000"/>
        <a:buFont typeface="Arial" pitchFamily="34" charset="0"/>
        <a:buChar char="•"/>
        <a:defRPr kern="1200">
          <a:gradFill>
            <a:gsLst>
              <a:gs pos="1250">
                <a:schemeClr val="tx1"/>
              </a:gs>
              <a:gs pos="100000">
                <a:schemeClr val="tx1"/>
              </a:gs>
            </a:gsLst>
            <a:lin ang="5400000" scaled="0"/>
          </a:gradFill>
          <a:latin typeface="+mn-lt"/>
          <a:ea typeface="MS PGothic" pitchFamily="34" charset="-128"/>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23.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devops.com/features/microsoft-determined-get-left-behind-devops/" TargetMode="Externa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300" dirty="0"/>
              <a:t>From 0 to 60 with VSTS, TFS and Azure</a:t>
            </a:r>
            <a:br>
              <a:rPr lang="en-US" sz="5300" dirty="0"/>
            </a:br>
            <a:br>
              <a:rPr lang="en-US" dirty="0"/>
            </a:br>
            <a:r>
              <a:rPr lang="en-US" sz="2200" dirty="0"/>
              <a:t>Principal Expert Microsoft @ Ordina</a:t>
            </a:r>
            <a:br>
              <a:rPr lang="en-US" sz="2200" dirty="0"/>
            </a:br>
            <a:r>
              <a:rPr lang="en-US" sz="2000" dirty="0"/>
              <a:t>@wouterdekort</a:t>
            </a:r>
            <a:br>
              <a:rPr lang="en-US" sz="2000" dirty="0"/>
            </a:br>
            <a:r>
              <a:rPr lang="en-US" sz="2000" dirty="0"/>
              <a:t>www.wouterdekort.com</a:t>
            </a:r>
            <a:br>
              <a:rPr lang="en-US" sz="2000" dirty="0"/>
            </a:br>
            <a:r>
              <a:rPr lang="en-US" sz="2000" dirty="0"/>
              <a:t>wouter.de.kort@ordina.nl</a:t>
            </a:r>
            <a:endParaRPr lang="en-US" sz="4400" dirty="0"/>
          </a:p>
        </p:txBody>
      </p:sp>
    </p:spTree>
    <p:extLst>
      <p:ext uri="{BB962C8B-B14F-4D97-AF65-F5344CB8AC3E}">
        <p14:creationId xmlns:p14="http://schemas.microsoft.com/office/powerpoint/2010/main" val="336804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rot="16200000" flipV="1">
            <a:off x="5235770" y="4247025"/>
            <a:ext cx="4623293" cy="70585"/>
          </a:xfrm>
          <a:prstGeom prst="rect">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8" name="Isosceles Triangle 37"/>
          <p:cNvSpPr/>
          <p:nvPr/>
        </p:nvSpPr>
        <p:spPr bwMode="auto">
          <a:xfrm rot="10800000">
            <a:off x="7296157" y="6319291"/>
            <a:ext cx="500130" cy="431147"/>
          </a:xfrm>
          <a:prstGeom prst="triangle">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9642" tIns="89642" rIns="33620" bIns="33620" rtlCol="0" anchor="b" anchorCtr="0"/>
          <a:lstStyle/>
          <a:p>
            <a:pPr algn="ctr" defTabSz="914038"/>
            <a:endParaRPr lang="en-US" sz="784" kern="0" dirty="0">
              <a:gradFill>
                <a:gsLst>
                  <a:gs pos="0">
                    <a:srgbClr val="FFFFFF"/>
                  </a:gs>
                  <a:gs pos="100000">
                    <a:srgbClr val="FFFFFF"/>
                  </a:gs>
                </a:gsLst>
                <a:lin ang="5400000" scaled="0"/>
              </a:gradFill>
              <a:ea typeface="Segoe UI" pitchFamily="34" charset="0"/>
              <a:cs typeface="Segoe UI" pitchFamily="34" charset="0"/>
            </a:endParaRPr>
          </a:p>
        </p:txBody>
      </p:sp>
      <p:pic>
        <p:nvPicPr>
          <p:cNvPr id="35" name="Picture 34"/>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337285" y="-2306672"/>
            <a:ext cx="4362494" cy="4362663"/>
          </a:xfrm>
          <a:prstGeom prst="rect">
            <a:avLst/>
          </a:prstGeom>
        </p:spPr>
      </p:pic>
      <p:sp>
        <p:nvSpPr>
          <p:cNvPr id="36" name="Freeform 9"/>
          <p:cNvSpPr>
            <a:spLocks/>
          </p:cNvSpPr>
          <p:nvPr/>
        </p:nvSpPr>
        <p:spPr bwMode="auto">
          <a:xfrm>
            <a:off x="5258741" y="-125706"/>
            <a:ext cx="2259738" cy="2261294"/>
          </a:xfrm>
          <a:custGeom>
            <a:avLst/>
            <a:gdLst>
              <a:gd name="T0" fmla="*/ 2679 w 2679"/>
              <a:gd name="T1" fmla="*/ 2679 h 2679"/>
              <a:gd name="T2" fmla="*/ 2679 w 2679"/>
              <a:gd name="T3" fmla="*/ 2679 h 2679"/>
              <a:gd name="T4" fmla="*/ 0 w 2679"/>
              <a:gd name="T5" fmla="*/ 0 h 2679"/>
              <a:gd name="T6" fmla="*/ 80 w 2679"/>
              <a:gd name="T7" fmla="*/ 0 h 2679"/>
              <a:gd name="T8" fmla="*/ 2679 w 2679"/>
              <a:gd name="T9" fmla="*/ 2599 h 2679"/>
              <a:gd name="T10" fmla="*/ 2679 w 2679"/>
              <a:gd name="T11" fmla="*/ 2679 h 2679"/>
            </a:gdLst>
            <a:ahLst/>
            <a:cxnLst>
              <a:cxn ang="0">
                <a:pos x="T0" y="T1"/>
              </a:cxn>
              <a:cxn ang="0">
                <a:pos x="T2" y="T3"/>
              </a:cxn>
              <a:cxn ang="0">
                <a:pos x="T4" y="T5"/>
              </a:cxn>
              <a:cxn ang="0">
                <a:pos x="T6" y="T7"/>
              </a:cxn>
              <a:cxn ang="0">
                <a:pos x="T8" y="T9"/>
              </a:cxn>
              <a:cxn ang="0">
                <a:pos x="T10" y="T11"/>
              </a:cxn>
            </a:cxnLst>
            <a:rect l="0" t="0" r="r" b="b"/>
            <a:pathLst>
              <a:path w="2679" h="2679">
                <a:moveTo>
                  <a:pt x="2679" y="2679"/>
                </a:moveTo>
                <a:lnTo>
                  <a:pt x="2679" y="2679"/>
                </a:lnTo>
                <a:cubicBezTo>
                  <a:pt x="1202" y="2679"/>
                  <a:pt x="0" y="1477"/>
                  <a:pt x="0" y="0"/>
                </a:cubicBezTo>
                <a:lnTo>
                  <a:pt x="80" y="0"/>
                </a:lnTo>
                <a:cubicBezTo>
                  <a:pt x="80" y="1433"/>
                  <a:pt x="1246" y="2599"/>
                  <a:pt x="2679" y="2599"/>
                </a:cubicBezTo>
                <a:lnTo>
                  <a:pt x="2679" y="2679"/>
                </a:lnTo>
                <a:close/>
              </a:path>
            </a:pathLst>
          </a:custGeom>
          <a:solidFill>
            <a:srgbClr val="C92424"/>
          </a:solidFill>
          <a:ln w="0">
            <a:noFill/>
            <a:prstDash val="solid"/>
            <a:round/>
            <a:headEnd/>
            <a:tailEnd/>
          </a:ln>
        </p:spPr>
        <p:txBody>
          <a:bodyPr vert="horz" wrap="square" lIns="89642" tIns="44821" rIns="89642" bIns="44821" numCol="1" anchor="t" anchorCtr="0" compatLnSpc="1">
            <a:prstTxWarp prst="textNoShape">
              <a:avLst/>
            </a:prstTxWarp>
          </a:bodyPr>
          <a:lstStyle/>
          <a:p>
            <a:pPr defTabSz="896386"/>
            <a:endParaRPr lang="en-US" sz="1765" kern="0">
              <a:solidFill>
                <a:srgbClr val="404040"/>
              </a:solidFill>
            </a:endParaRPr>
          </a:p>
        </p:txBody>
      </p:sp>
      <p:sp>
        <p:nvSpPr>
          <p:cNvPr id="44" name="Rectangle 43"/>
          <p:cNvSpPr/>
          <p:nvPr/>
        </p:nvSpPr>
        <p:spPr bwMode="auto">
          <a:xfrm rot="5400000" flipV="1">
            <a:off x="7384960" y="6134187"/>
            <a:ext cx="323879" cy="70729"/>
          </a:xfrm>
          <a:prstGeom prst="rect">
            <a:avLst/>
          </a:prstGeom>
          <a:solidFill>
            <a:srgbClr val="BA141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p:nvSpPr>
        <p:spPr bwMode="auto">
          <a:xfrm rot="5400000" flipV="1">
            <a:off x="7347607" y="5430742"/>
            <a:ext cx="398582" cy="70730"/>
          </a:xfrm>
          <a:prstGeom prst="rect">
            <a:avLst/>
          </a:prstGeom>
          <a:solidFill>
            <a:srgbClr val="BA141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42" name="Rectangle 41"/>
          <p:cNvSpPr/>
          <p:nvPr/>
        </p:nvSpPr>
        <p:spPr bwMode="auto">
          <a:xfrm rot="5400000" flipV="1">
            <a:off x="7353832" y="4683720"/>
            <a:ext cx="386132" cy="70731"/>
          </a:xfrm>
          <a:prstGeom prst="rect">
            <a:avLst/>
          </a:prstGeom>
          <a:solidFill>
            <a:srgbClr val="BA141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p:nvSpPr>
        <p:spPr bwMode="auto">
          <a:xfrm rot="5400000" flipV="1">
            <a:off x="7344493" y="3939811"/>
            <a:ext cx="404809" cy="70732"/>
          </a:xfrm>
          <a:prstGeom prst="rect">
            <a:avLst/>
          </a:prstGeom>
          <a:solidFill>
            <a:srgbClr val="BA141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bwMode="auto">
          <a:xfrm rot="5400000" flipV="1">
            <a:off x="7347604" y="3202127"/>
            <a:ext cx="398585" cy="70733"/>
          </a:xfrm>
          <a:prstGeom prst="rect">
            <a:avLst/>
          </a:prstGeom>
          <a:solidFill>
            <a:srgbClr val="BA141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9" name="Rectangle 38"/>
          <p:cNvSpPr/>
          <p:nvPr/>
        </p:nvSpPr>
        <p:spPr bwMode="auto">
          <a:xfrm rot="5400000" flipV="1">
            <a:off x="7335154" y="2455105"/>
            <a:ext cx="423486" cy="70734"/>
          </a:xfrm>
          <a:prstGeom prst="rect">
            <a:avLst/>
          </a:prstGeom>
          <a:solidFill>
            <a:srgbClr val="BA141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5" name="Group 4"/>
          <p:cNvGrpSpPr/>
          <p:nvPr/>
        </p:nvGrpSpPr>
        <p:grpSpPr>
          <a:xfrm>
            <a:off x="7369934" y="2680949"/>
            <a:ext cx="2320713" cy="358567"/>
            <a:chOff x="7474852" y="2819939"/>
            <a:chExt cx="2367248" cy="365757"/>
          </a:xfrm>
        </p:grpSpPr>
        <p:cxnSp>
          <p:nvCxnSpPr>
            <p:cNvPr id="24" name="Straight Connector 23"/>
            <p:cNvCxnSpPr/>
            <p:nvPr/>
          </p:nvCxnSpPr>
          <p:spPr>
            <a:xfrm rot="16200000">
              <a:off x="8269160" y="2654943"/>
              <a:ext cx="0" cy="695750"/>
            </a:xfrm>
            <a:prstGeom prst="line">
              <a:avLst/>
            </a:prstGeom>
            <a:ln w="38100" cap="rnd">
              <a:solidFill>
                <a:srgbClr val="CA2424"/>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792706" y="2840817"/>
              <a:ext cx="1049394" cy="324000"/>
            </a:xfrm>
            <a:prstGeom prst="rect">
              <a:avLst/>
            </a:prstGeom>
            <a:noFill/>
          </p:spPr>
          <p:txBody>
            <a:bodyPr wrap="square" lIns="0" tIns="0" rIns="0" bIns="0" rtlCol="0" anchor="ctr" anchorCtr="0">
              <a:noAutofit/>
            </a:bodyPr>
            <a:lstStyle/>
            <a:p>
              <a:pPr defTabSz="896386">
                <a:defRPr/>
              </a:pPr>
              <a:r>
                <a:rPr lang="en-US" sz="1568" kern="0" dirty="0">
                  <a:solidFill>
                    <a:srgbClr val="C82424"/>
                  </a:solidFill>
                  <a:cs typeface="Arial" pitchFamily="34" charset="0"/>
                </a:rPr>
                <a:t>Write Code</a:t>
              </a:r>
            </a:p>
          </p:txBody>
        </p:sp>
        <p:sp>
          <p:nvSpPr>
            <p:cNvPr id="26" name="Oval 25"/>
            <p:cNvSpPr/>
            <p:nvPr/>
          </p:nvSpPr>
          <p:spPr bwMode="auto">
            <a:xfrm rot="16200000">
              <a:off x="7474852" y="2819939"/>
              <a:ext cx="365757" cy="365757"/>
            </a:xfrm>
            <a:prstGeom prst="ellipse">
              <a:avLst/>
            </a:prstGeom>
            <a:solidFill>
              <a:schemeClr val="bg1"/>
            </a:solidFill>
            <a:ln w="38100" cmpd="sng">
              <a:solidFill>
                <a:srgbClr val="C9242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11" name="Group 10"/>
          <p:cNvGrpSpPr/>
          <p:nvPr/>
        </p:nvGrpSpPr>
        <p:grpSpPr>
          <a:xfrm>
            <a:off x="5534042" y="3425251"/>
            <a:ext cx="2194460" cy="358567"/>
            <a:chOff x="5602146" y="3575467"/>
            <a:chExt cx="2238463" cy="365757"/>
          </a:xfrm>
        </p:grpSpPr>
        <p:cxnSp>
          <p:nvCxnSpPr>
            <p:cNvPr id="27" name="Straight Connector 26"/>
            <p:cNvCxnSpPr/>
            <p:nvPr/>
          </p:nvCxnSpPr>
          <p:spPr>
            <a:xfrm rot="5400000" flipH="1">
              <a:off x="7211738" y="3410470"/>
              <a:ext cx="0" cy="695750"/>
            </a:xfrm>
            <a:prstGeom prst="line">
              <a:avLst/>
            </a:prstGeom>
            <a:ln w="38100" cap="rnd">
              <a:solidFill>
                <a:srgbClr val="CA2424"/>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28" name="Oval 27"/>
            <p:cNvSpPr/>
            <p:nvPr/>
          </p:nvSpPr>
          <p:spPr bwMode="auto">
            <a:xfrm rot="16200000">
              <a:off x="7474852" y="3575467"/>
              <a:ext cx="365757" cy="365757"/>
            </a:xfrm>
            <a:prstGeom prst="ellipse">
              <a:avLst/>
            </a:prstGeom>
            <a:solidFill>
              <a:schemeClr val="bg1"/>
            </a:solidFill>
            <a:ln w="38100" cmpd="sng">
              <a:solidFill>
                <a:srgbClr val="C9242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29" name="TextBox 28"/>
            <p:cNvSpPr txBox="1"/>
            <p:nvPr/>
          </p:nvSpPr>
          <p:spPr>
            <a:xfrm>
              <a:off x="5602146" y="3584770"/>
              <a:ext cx="1103391" cy="324000"/>
            </a:xfrm>
            <a:prstGeom prst="rect">
              <a:avLst/>
            </a:prstGeom>
            <a:noFill/>
          </p:spPr>
          <p:txBody>
            <a:bodyPr wrap="square" lIns="0" tIns="0" rIns="0" bIns="0" rtlCol="0" anchor="ctr" anchorCtr="0">
              <a:noAutofit/>
            </a:bodyPr>
            <a:lstStyle/>
            <a:p>
              <a:pPr algn="r" defTabSz="896386">
                <a:defRPr/>
              </a:pPr>
              <a:r>
                <a:rPr lang="en-US" sz="1568" kern="0" dirty="0">
                  <a:solidFill>
                    <a:srgbClr val="C82424"/>
                  </a:solidFill>
                  <a:cs typeface="Arial" pitchFamily="34" charset="0"/>
                </a:rPr>
                <a:t>Unit Testing</a:t>
              </a:r>
            </a:p>
          </p:txBody>
        </p:sp>
      </p:grpSp>
      <p:sp>
        <p:nvSpPr>
          <p:cNvPr id="30" name="Oval 29"/>
          <p:cNvSpPr/>
          <p:nvPr/>
        </p:nvSpPr>
        <p:spPr bwMode="auto">
          <a:xfrm>
            <a:off x="7378204" y="1917840"/>
            <a:ext cx="348610" cy="348610"/>
          </a:xfrm>
          <a:prstGeom prst="ellipse">
            <a:avLst/>
          </a:prstGeom>
          <a:solidFill>
            <a:srgbClr val="BA141A"/>
          </a:solidFill>
          <a:ln w="76200">
            <a:solidFill>
              <a:srgbClr val="BA141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94108" tIns="143428" rIns="179285" bIns="105877"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2353" kern="0" dirty="0">
                <a:solidFill>
                  <a:srgbClr val="FFFFFF"/>
                </a:solidFill>
                <a:latin typeface="Segoe UI Light"/>
                <a:ea typeface="Segoe UI" pitchFamily="34" charset="0"/>
                <a:cs typeface="Segoe UI" pitchFamily="34" charset="0"/>
              </a:rPr>
              <a:t>2</a:t>
            </a:r>
          </a:p>
        </p:txBody>
      </p:sp>
      <p:grpSp>
        <p:nvGrpSpPr>
          <p:cNvPr id="8" name="Group 7"/>
          <p:cNvGrpSpPr/>
          <p:nvPr/>
        </p:nvGrpSpPr>
        <p:grpSpPr>
          <a:xfrm>
            <a:off x="6124094" y="4913853"/>
            <a:ext cx="1604407" cy="358567"/>
            <a:chOff x="6204030" y="5095127"/>
            <a:chExt cx="1636579" cy="365757"/>
          </a:xfrm>
        </p:grpSpPr>
        <p:cxnSp>
          <p:nvCxnSpPr>
            <p:cNvPr id="31" name="Straight Connector 30"/>
            <p:cNvCxnSpPr/>
            <p:nvPr/>
          </p:nvCxnSpPr>
          <p:spPr>
            <a:xfrm rot="5400000" flipH="1">
              <a:off x="7211738" y="4930130"/>
              <a:ext cx="0" cy="695750"/>
            </a:xfrm>
            <a:prstGeom prst="line">
              <a:avLst/>
            </a:prstGeom>
            <a:ln w="38100" cap="rnd">
              <a:solidFill>
                <a:srgbClr val="CA2424"/>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32" name="Oval 31"/>
            <p:cNvSpPr/>
            <p:nvPr/>
          </p:nvSpPr>
          <p:spPr bwMode="auto">
            <a:xfrm rot="16200000">
              <a:off x="7474852" y="5095127"/>
              <a:ext cx="365757" cy="365757"/>
            </a:xfrm>
            <a:prstGeom prst="ellipse">
              <a:avLst/>
            </a:prstGeom>
            <a:solidFill>
              <a:schemeClr val="bg1"/>
            </a:solidFill>
            <a:ln w="38100" cmpd="sng">
              <a:solidFill>
                <a:srgbClr val="C9242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3" name="TextBox 32"/>
            <p:cNvSpPr txBox="1"/>
            <p:nvPr/>
          </p:nvSpPr>
          <p:spPr>
            <a:xfrm>
              <a:off x="6204030" y="5154944"/>
              <a:ext cx="501507" cy="246123"/>
            </a:xfrm>
            <a:prstGeom prst="rect">
              <a:avLst/>
            </a:prstGeom>
            <a:noFill/>
          </p:spPr>
          <p:txBody>
            <a:bodyPr wrap="square" lIns="0" tIns="0" rIns="0" bIns="0" rtlCol="0" anchor="ctr" anchorCtr="0">
              <a:spAutoFit/>
            </a:bodyPr>
            <a:lstStyle/>
            <a:p>
              <a:pPr algn="r" defTabSz="896386">
                <a:defRPr/>
              </a:pPr>
              <a:r>
                <a:rPr lang="en-US" sz="1568" kern="0" dirty="0">
                  <a:solidFill>
                    <a:srgbClr val="C82424"/>
                  </a:solidFill>
                  <a:cs typeface="Arial" pitchFamily="34" charset="0"/>
                </a:rPr>
                <a:t>Build</a:t>
              </a:r>
            </a:p>
          </p:txBody>
        </p:sp>
      </p:grpSp>
      <p:grpSp>
        <p:nvGrpSpPr>
          <p:cNvPr id="6" name="Group 5"/>
          <p:cNvGrpSpPr/>
          <p:nvPr/>
        </p:nvGrpSpPr>
        <p:grpSpPr>
          <a:xfrm>
            <a:off x="7369934" y="4169552"/>
            <a:ext cx="2748358" cy="358567"/>
            <a:chOff x="7474852" y="4332280"/>
            <a:chExt cx="2803468" cy="365757"/>
          </a:xfrm>
        </p:grpSpPr>
        <p:cxnSp>
          <p:nvCxnSpPr>
            <p:cNvPr id="16" name="Straight Connector 15"/>
            <p:cNvCxnSpPr/>
            <p:nvPr/>
          </p:nvCxnSpPr>
          <p:spPr>
            <a:xfrm rot="16200000">
              <a:off x="8269160" y="4167284"/>
              <a:ext cx="0" cy="695750"/>
            </a:xfrm>
            <a:prstGeom prst="line">
              <a:avLst/>
            </a:prstGeom>
            <a:ln w="38100" cap="rnd">
              <a:solidFill>
                <a:srgbClr val="CA2424"/>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792706" y="4333150"/>
              <a:ext cx="1485614" cy="364016"/>
            </a:xfrm>
            <a:prstGeom prst="rect">
              <a:avLst/>
            </a:prstGeom>
            <a:noFill/>
          </p:spPr>
          <p:txBody>
            <a:bodyPr wrap="square" lIns="0" tIns="0" rIns="0" bIns="0" rtlCol="0" anchor="ctr" anchorCtr="0">
              <a:noAutofit/>
            </a:bodyPr>
            <a:lstStyle/>
            <a:p>
              <a:pPr defTabSz="896386">
                <a:defRPr/>
              </a:pPr>
              <a:r>
                <a:rPr lang="en-US" sz="1568" kern="0" dirty="0">
                  <a:solidFill>
                    <a:srgbClr val="C82424"/>
                  </a:solidFill>
                  <a:cs typeface="Arial" pitchFamily="34" charset="0"/>
                </a:rPr>
                <a:t>Version Control</a:t>
              </a:r>
            </a:p>
          </p:txBody>
        </p:sp>
        <p:sp>
          <p:nvSpPr>
            <p:cNvPr id="18" name="Oval 17"/>
            <p:cNvSpPr/>
            <p:nvPr/>
          </p:nvSpPr>
          <p:spPr bwMode="auto">
            <a:xfrm rot="16200000">
              <a:off x="7474852" y="4332280"/>
              <a:ext cx="365757" cy="365757"/>
            </a:xfrm>
            <a:prstGeom prst="ellipse">
              <a:avLst/>
            </a:prstGeom>
            <a:solidFill>
              <a:schemeClr val="bg1"/>
            </a:solidFill>
            <a:ln w="38100" cmpd="sng">
              <a:solidFill>
                <a:srgbClr val="C9242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7" name="Group 6"/>
          <p:cNvGrpSpPr/>
          <p:nvPr/>
        </p:nvGrpSpPr>
        <p:grpSpPr>
          <a:xfrm>
            <a:off x="7369934" y="5658152"/>
            <a:ext cx="2975300" cy="358567"/>
            <a:chOff x="7474852" y="5856841"/>
            <a:chExt cx="3034961" cy="365757"/>
          </a:xfrm>
        </p:grpSpPr>
        <p:cxnSp>
          <p:nvCxnSpPr>
            <p:cNvPr id="19" name="Straight Connector 18"/>
            <p:cNvCxnSpPr/>
            <p:nvPr/>
          </p:nvCxnSpPr>
          <p:spPr>
            <a:xfrm rot="16200000">
              <a:off x="8268286" y="5691845"/>
              <a:ext cx="0" cy="695750"/>
            </a:xfrm>
            <a:prstGeom prst="line">
              <a:avLst/>
            </a:prstGeom>
            <a:ln w="38100" cap="rnd">
              <a:solidFill>
                <a:srgbClr val="CA2424"/>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804281" y="5877719"/>
              <a:ext cx="1705532" cy="324000"/>
            </a:xfrm>
            <a:prstGeom prst="rect">
              <a:avLst/>
            </a:prstGeom>
            <a:noFill/>
          </p:spPr>
          <p:txBody>
            <a:bodyPr wrap="square" lIns="0" tIns="0" rIns="0" bIns="0" rtlCol="0" anchor="ctr" anchorCtr="0">
              <a:noAutofit/>
            </a:bodyPr>
            <a:lstStyle/>
            <a:p>
              <a:pPr defTabSz="896386">
                <a:defRPr/>
              </a:pPr>
              <a:r>
                <a:rPr lang="en-US" sz="1568" kern="0" dirty="0">
                  <a:solidFill>
                    <a:srgbClr val="C82424"/>
                  </a:solidFill>
                  <a:cs typeface="Arial" pitchFamily="34" charset="0"/>
                </a:rPr>
                <a:t>Build Verification</a:t>
              </a:r>
            </a:p>
          </p:txBody>
        </p:sp>
        <p:sp>
          <p:nvSpPr>
            <p:cNvPr id="22" name="Oval 21"/>
            <p:cNvSpPr/>
            <p:nvPr/>
          </p:nvSpPr>
          <p:spPr bwMode="auto">
            <a:xfrm rot="16200000">
              <a:off x="7474852" y="5856841"/>
              <a:ext cx="365757" cy="365757"/>
            </a:xfrm>
            <a:prstGeom prst="ellipse">
              <a:avLst/>
            </a:prstGeom>
            <a:solidFill>
              <a:schemeClr val="bg1"/>
            </a:solidFill>
            <a:ln w="38100" cmpd="sng">
              <a:solidFill>
                <a:srgbClr val="C9242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4" name="Rectangle 3"/>
          <p:cNvSpPr/>
          <p:nvPr/>
        </p:nvSpPr>
        <p:spPr>
          <a:xfrm>
            <a:off x="6129067" y="6255879"/>
            <a:ext cx="1134931" cy="452590"/>
          </a:xfrm>
          <a:prstGeom prst="rect">
            <a:avLst/>
          </a:prstGeom>
        </p:spPr>
        <p:txBody>
          <a:bodyPr wrap="none">
            <a:spAutoFit/>
          </a:bodyPr>
          <a:lstStyle/>
          <a:p>
            <a:pPr defTabSz="896386"/>
            <a:r>
              <a:rPr lang="en-US" sz="2353" kern="0" dirty="0">
                <a:solidFill>
                  <a:srgbClr val="3D85CD"/>
                </a:solidFill>
                <a:latin typeface="Segoe UI Light"/>
                <a:cs typeface="Arial" pitchFamily="34" charset="0"/>
              </a:rPr>
              <a:t>Release</a:t>
            </a:r>
            <a:endParaRPr lang="en-US" sz="1765" kern="0" dirty="0">
              <a:solidFill>
                <a:srgbClr val="3D85CD"/>
              </a:solidFill>
            </a:endParaRPr>
          </a:p>
        </p:txBody>
      </p:sp>
      <p:sp>
        <p:nvSpPr>
          <p:cNvPr id="46" name="TextBox 45"/>
          <p:cNvSpPr txBox="1"/>
          <p:nvPr/>
        </p:nvSpPr>
        <p:spPr>
          <a:xfrm>
            <a:off x="1051384" y="1445603"/>
            <a:ext cx="4890543" cy="814661"/>
          </a:xfrm>
          <a:prstGeom prst="rect">
            <a:avLst/>
          </a:prstGeom>
          <a:noFill/>
        </p:spPr>
        <p:txBody>
          <a:bodyPr wrap="square" rtlCol="0">
            <a:spAutoFit/>
          </a:bodyPr>
          <a:lstStyle/>
          <a:p>
            <a:pPr defTabSz="896386">
              <a:defRPr/>
            </a:pPr>
            <a:r>
              <a:rPr lang="en-US" sz="2353" kern="0" spc="20" dirty="0">
                <a:solidFill>
                  <a:srgbClr val="404040"/>
                </a:solidFill>
                <a:latin typeface="Segoe UI Light"/>
                <a:cs typeface="Arial" pitchFamily="34" charset="0"/>
              </a:rPr>
              <a:t>Once the iteration starts, developers turn great ideas into features …</a:t>
            </a:r>
          </a:p>
        </p:txBody>
      </p:sp>
      <p:sp>
        <p:nvSpPr>
          <p:cNvPr id="47" name="Title 18"/>
          <p:cNvSpPr txBox="1">
            <a:spLocks/>
          </p:cNvSpPr>
          <p:nvPr/>
        </p:nvSpPr>
        <p:spPr>
          <a:xfrm>
            <a:off x="953697" y="714860"/>
            <a:ext cx="10804237" cy="899537"/>
          </a:xfrm>
          <a:prstGeom prst="rect">
            <a:avLst/>
          </a:prstGeom>
          <a:ln>
            <a:noFill/>
          </a:ln>
        </p:spPr>
        <p:txBody>
          <a:bodyPr vert="horz" wrap="square" lIns="143428" tIns="89642" rIns="143428" bIns="89642"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914367"/>
            <a:r>
              <a:rPr lang="en-US" sz="4705" spc="-100">
                <a:solidFill>
                  <a:srgbClr val="C92424"/>
                </a:solidFill>
              </a:rPr>
              <a:t>Develop</a:t>
            </a:r>
            <a:r>
              <a:rPr lang="en-US" sz="4705" spc="-206">
                <a:solidFill>
                  <a:srgbClr val="C92424"/>
                </a:solidFill>
              </a:rPr>
              <a:t> + </a:t>
            </a:r>
            <a:r>
              <a:rPr lang="en-US" sz="4705" spc="-100">
                <a:solidFill>
                  <a:srgbClr val="C92424"/>
                </a:solidFill>
              </a:rPr>
              <a:t>Test</a:t>
            </a:r>
            <a:endParaRPr lang="en-US" sz="4705" spc="-100">
              <a:solidFill>
                <a:srgbClr val="AC2A90"/>
              </a:solidFill>
            </a:endParaRPr>
          </a:p>
        </p:txBody>
      </p:sp>
      <p:sp>
        <p:nvSpPr>
          <p:cNvPr id="37" name="Isosceles Triangle 36"/>
          <p:cNvSpPr/>
          <p:nvPr/>
        </p:nvSpPr>
        <p:spPr bwMode="auto">
          <a:xfrm rot="10800000">
            <a:off x="7299263" y="6309952"/>
            <a:ext cx="500130" cy="431147"/>
          </a:xfrm>
          <a:prstGeom prst="triangle">
            <a:avLst/>
          </a:prstGeom>
          <a:solidFill>
            <a:srgbClr val="3D85C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9642" tIns="89642" rIns="33620" bIns="33620" rtlCol="0" anchor="b" anchorCtr="0"/>
          <a:lstStyle/>
          <a:p>
            <a:pPr algn="ctr" defTabSz="914038"/>
            <a:endParaRPr lang="en-US" sz="784" kern="0" dirty="0">
              <a:gradFill>
                <a:gsLst>
                  <a:gs pos="0">
                    <a:srgbClr val="FFFFFF"/>
                  </a:gs>
                  <a:gs pos="100000">
                    <a:srgbClr val="FFFFFF"/>
                  </a:gs>
                </a:gsLst>
                <a:lin ang="5400000" scaled="0"/>
              </a:gradFill>
              <a:ea typeface="Segoe UI" pitchFamily="34" charset="0"/>
              <a:cs typeface="Segoe UI" pitchFamily="34" charset="0"/>
            </a:endParaRPr>
          </a:p>
        </p:txBody>
      </p:sp>
      <p:pic>
        <p:nvPicPr>
          <p:cNvPr id="2" name="Picture 1" descr="DevOpsGraphic_v6-08.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52" y="610554"/>
            <a:ext cx="1429584" cy="1269935"/>
          </a:xfrm>
          <a:prstGeom prst="rect">
            <a:avLst/>
          </a:prstGeom>
        </p:spPr>
      </p:pic>
    </p:spTree>
    <p:extLst>
      <p:ext uri="{BB962C8B-B14F-4D97-AF65-F5344CB8AC3E}">
        <p14:creationId xmlns:p14="http://schemas.microsoft.com/office/powerpoint/2010/main" val="688377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5400000">
                                      <p:cBhvr>
                                        <p:cTn id="6" dur="1000" fill="hold"/>
                                        <p:tgtEl>
                                          <p:spTgt spid="35"/>
                                        </p:tgtEl>
                                        <p:attrNameLst>
                                          <p:attrName>r</p:attrName>
                                        </p:attrNameLst>
                                      </p:cBhvr>
                                    </p:animRot>
                                  </p:childTnLst>
                                </p:cTn>
                              </p:par>
                              <p:par>
                                <p:cTn id="7" presetID="22" presetClass="entr" presetSubtype="1"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animEffect transition="in" filter="wipe(up)">
                                      <p:cBhvr>
                                        <p:cTn id="9" dur="500"/>
                                        <p:tgtEl>
                                          <p:spTgt spid="36"/>
                                        </p:tgtEl>
                                      </p:cBhvr>
                                    </p:animEffect>
                                  </p:childTnLst>
                                </p:cTn>
                              </p:par>
                              <p:par>
                                <p:cTn id="10" presetID="22" presetClass="entr" presetSubtype="1"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500"/>
                                        <p:tgtEl>
                                          <p:spTgt spid="30"/>
                                        </p:tgtEl>
                                      </p:cBhvr>
                                    </p:animEffect>
                                  </p:childTnLst>
                                </p:cTn>
                              </p:par>
                            </p:childTnLst>
                          </p:cTn>
                        </p:par>
                        <p:par>
                          <p:cTn id="13" fill="hold">
                            <p:stCondLst>
                              <p:cond delay="1000"/>
                            </p:stCondLst>
                            <p:childTnLst>
                              <p:par>
                                <p:cTn id="14" presetID="10" presetClass="entr" presetSubtype="0" fill="hold" grpId="0" nodeType="afterEffect">
                                  <p:stCondLst>
                                    <p:cond delay="50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10" presetClass="entr" presetSubtype="0" fill="hold" nodeType="with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grpId="0" nodeType="afterEffect">
                                  <p:stCondLst>
                                    <p:cond delay="50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par>
                                <p:cTn id="24" presetID="10" presetClass="entr" presetSubtype="0" fill="hold" nodeType="withEffect">
                                  <p:stCondLst>
                                    <p:cond delay="50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par>
                          <p:cTn id="27" fill="hold">
                            <p:stCondLst>
                              <p:cond delay="3000"/>
                            </p:stCondLst>
                            <p:childTnLst>
                              <p:par>
                                <p:cTn id="28" presetID="10" presetClass="entr" presetSubtype="0" fill="hold" grpId="0" nodeType="afterEffect">
                                  <p:stCondLst>
                                    <p:cond delay="50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par>
                                <p:cTn id="31" presetID="10" presetClass="entr" presetSubtype="0" fill="hold" nodeType="withEffect">
                                  <p:stCondLst>
                                    <p:cond delay="50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par>
                          <p:cTn id="34" fill="hold">
                            <p:stCondLst>
                              <p:cond delay="4000"/>
                            </p:stCondLst>
                            <p:childTnLst>
                              <p:par>
                                <p:cTn id="35" presetID="10" presetClass="entr" presetSubtype="0" fill="hold" grpId="0" nodeType="afterEffect">
                                  <p:stCondLst>
                                    <p:cond delay="50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par>
                                <p:cTn id="38" presetID="10" presetClass="entr" presetSubtype="0" fill="hold" nodeType="withEffect">
                                  <p:stCondLst>
                                    <p:cond delay="50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par>
                          <p:cTn id="41" fill="hold">
                            <p:stCondLst>
                              <p:cond delay="5000"/>
                            </p:stCondLst>
                            <p:childTnLst>
                              <p:par>
                                <p:cTn id="42" presetID="10" presetClass="entr" presetSubtype="0" fill="hold" grpId="0" nodeType="afterEffect">
                                  <p:stCondLst>
                                    <p:cond delay="500"/>
                                  </p:stCondLst>
                                  <p:childTnLst>
                                    <p:set>
                                      <p:cBhvr>
                                        <p:cTn id="43" dur="1" fill="hold">
                                          <p:stCondLst>
                                            <p:cond delay="0"/>
                                          </p:stCondLst>
                                        </p:cTn>
                                        <p:tgtEl>
                                          <p:spTgt spid="43"/>
                                        </p:tgtEl>
                                        <p:attrNameLst>
                                          <p:attrName>style.visibility</p:attrName>
                                        </p:attrNameLst>
                                      </p:cBhvr>
                                      <p:to>
                                        <p:strVal val="visible"/>
                                      </p:to>
                                    </p:set>
                                    <p:animEffect transition="in" filter="fade">
                                      <p:cBhvr>
                                        <p:cTn id="44" dur="500"/>
                                        <p:tgtEl>
                                          <p:spTgt spid="43"/>
                                        </p:tgtEl>
                                      </p:cBhvr>
                                    </p:animEffect>
                                  </p:childTnLst>
                                </p:cTn>
                              </p:par>
                              <p:par>
                                <p:cTn id="45" presetID="10" presetClass="entr" presetSubtype="0" fill="hold" nodeType="withEffect">
                                  <p:stCondLst>
                                    <p:cond delay="50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par>
                          <p:cTn id="48" fill="hold">
                            <p:stCondLst>
                              <p:cond delay="6000"/>
                            </p:stCondLst>
                            <p:childTnLst>
                              <p:par>
                                <p:cTn id="49" presetID="10" presetClass="entr" presetSubtype="0" fill="hold" grpId="0" nodeType="afterEffect">
                                  <p:stCondLst>
                                    <p:cond delay="50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cTn>
                              </p:par>
                              <p:par>
                                <p:cTn id="52" presetID="10" presetClass="entr" presetSubtype="0" fill="hold" grpId="0" nodeType="withEffect">
                                  <p:stCondLst>
                                    <p:cond delay="50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500"/>
                                        <p:tgtEl>
                                          <p:spTgt spid="37"/>
                                        </p:tgtEl>
                                      </p:cBhvr>
                                    </p:animEffect>
                                  </p:childTnLst>
                                </p:cTn>
                              </p:par>
                              <p:par>
                                <p:cTn id="55" presetID="10" presetClass="entr" presetSubtype="0" fill="hold" grpId="0" nodeType="withEffect">
                                  <p:stCondLst>
                                    <p:cond delay="50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4" grpId="0" animBg="1"/>
      <p:bldP spid="43" grpId="0" animBg="1"/>
      <p:bldP spid="42" grpId="0" animBg="1"/>
      <p:bldP spid="41" grpId="0" animBg="1"/>
      <p:bldP spid="40" grpId="0" animBg="1"/>
      <p:bldP spid="39" grpId="0" animBg="1"/>
      <p:bldP spid="30" grpId="0" animBg="1"/>
      <p:bldP spid="4" grpId="0"/>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Isosceles Triangle 41"/>
          <p:cNvSpPr/>
          <p:nvPr/>
        </p:nvSpPr>
        <p:spPr bwMode="auto">
          <a:xfrm rot="5400000" flipH="1">
            <a:off x="9325564" y="4240085"/>
            <a:ext cx="500130" cy="431147"/>
          </a:xfrm>
          <a:prstGeom prst="triangle">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9642" tIns="89642" rIns="33620" bIns="33620" rtlCol="0" anchor="b" anchorCtr="0"/>
          <a:lstStyle/>
          <a:p>
            <a:pPr algn="ctr" defTabSz="914038"/>
            <a:endParaRPr lang="en-US" sz="784" kern="0" dirty="0">
              <a:gradFill>
                <a:gsLst>
                  <a:gs pos="0">
                    <a:srgbClr val="FFFFFF"/>
                  </a:gs>
                  <a:gs pos="100000">
                    <a:srgbClr val="FFFFFF"/>
                  </a:gs>
                </a:gsLst>
                <a:lin ang="5400000" scaled="0"/>
              </a:gradFill>
              <a:ea typeface="Segoe UI" pitchFamily="34" charset="0"/>
              <a:cs typeface="Segoe UI" pitchFamily="34" charset="0"/>
            </a:endParaRPr>
          </a:p>
        </p:txBody>
      </p:sp>
      <p:sp>
        <p:nvSpPr>
          <p:cNvPr id="53" name="Rectangle 52"/>
          <p:cNvSpPr/>
          <p:nvPr/>
        </p:nvSpPr>
        <p:spPr bwMode="auto">
          <a:xfrm flipV="1">
            <a:off x="2085241" y="4413603"/>
            <a:ext cx="7305509" cy="70585"/>
          </a:xfrm>
          <a:prstGeom prst="rect">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bwMode="auto">
          <a:xfrm flipV="1">
            <a:off x="8659215" y="4411705"/>
            <a:ext cx="747021" cy="83356"/>
          </a:xfrm>
          <a:prstGeom prst="rect">
            <a:avLst/>
          </a:prstGeom>
          <a:solidFill>
            <a:srgbClr val="3D85C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9" name="Rectangle 38"/>
          <p:cNvSpPr/>
          <p:nvPr/>
        </p:nvSpPr>
        <p:spPr bwMode="auto">
          <a:xfrm flipV="1">
            <a:off x="7225351" y="4411707"/>
            <a:ext cx="1097705" cy="83354"/>
          </a:xfrm>
          <a:prstGeom prst="rect">
            <a:avLst/>
          </a:prstGeom>
          <a:solidFill>
            <a:srgbClr val="3D85C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8" name="Rectangle 37"/>
          <p:cNvSpPr/>
          <p:nvPr/>
        </p:nvSpPr>
        <p:spPr bwMode="auto">
          <a:xfrm flipV="1">
            <a:off x="5532105" y="4411707"/>
            <a:ext cx="1340486" cy="83354"/>
          </a:xfrm>
          <a:prstGeom prst="rect">
            <a:avLst/>
          </a:prstGeom>
          <a:solidFill>
            <a:srgbClr val="3D85C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7" name="Rectangle 36"/>
          <p:cNvSpPr/>
          <p:nvPr/>
        </p:nvSpPr>
        <p:spPr bwMode="auto">
          <a:xfrm flipV="1">
            <a:off x="3888659" y="4411707"/>
            <a:ext cx="1315586" cy="83354"/>
          </a:xfrm>
          <a:prstGeom prst="rect">
            <a:avLst/>
          </a:prstGeom>
          <a:solidFill>
            <a:srgbClr val="3D85C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pic>
        <p:nvPicPr>
          <p:cNvPr id="33" name="Picture 32"/>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195173" y="2237704"/>
            <a:ext cx="4362494" cy="4362663"/>
          </a:xfrm>
          <a:prstGeom prst="rect">
            <a:avLst/>
          </a:prstGeom>
        </p:spPr>
      </p:pic>
      <p:sp>
        <p:nvSpPr>
          <p:cNvPr id="35" name="Freeform 11"/>
          <p:cNvSpPr>
            <a:spLocks/>
          </p:cNvSpPr>
          <p:nvPr/>
        </p:nvSpPr>
        <p:spPr bwMode="auto">
          <a:xfrm>
            <a:off x="-13980" y="4418670"/>
            <a:ext cx="2259738" cy="2261294"/>
          </a:xfrm>
          <a:custGeom>
            <a:avLst/>
            <a:gdLst>
              <a:gd name="T0" fmla="*/ 0 w 2678"/>
              <a:gd name="T1" fmla="*/ 2679 h 2679"/>
              <a:gd name="T2" fmla="*/ 0 w 2678"/>
              <a:gd name="T3" fmla="*/ 2679 h 2679"/>
              <a:gd name="T4" fmla="*/ 0 w 2678"/>
              <a:gd name="T5" fmla="*/ 2599 h 2679"/>
              <a:gd name="T6" fmla="*/ 2598 w 2678"/>
              <a:gd name="T7" fmla="*/ 0 h 2679"/>
              <a:gd name="T8" fmla="*/ 2678 w 2678"/>
              <a:gd name="T9" fmla="*/ 0 h 2679"/>
              <a:gd name="T10" fmla="*/ 0 w 2678"/>
              <a:gd name="T11" fmla="*/ 2679 h 2679"/>
            </a:gdLst>
            <a:ahLst/>
            <a:cxnLst>
              <a:cxn ang="0">
                <a:pos x="T0" y="T1"/>
              </a:cxn>
              <a:cxn ang="0">
                <a:pos x="T2" y="T3"/>
              </a:cxn>
              <a:cxn ang="0">
                <a:pos x="T4" y="T5"/>
              </a:cxn>
              <a:cxn ang="0">
                <a:pos x="T6" y="T7"/>
              </a:cxn>
              <a:cxn ang="0">
                <a:pos x="T8" y="T9"/>
              </a:cxn>
              <a:cxn ang="0">
                <a:pos x="T10" y="T11"/>
              </a:cxn>
            </a:cxnLst>
            <a:rect l="0" t="0" r="r" b="b"/>
            <a:pathLst>
              <a:path w="2678" h="2679">
                <a:moveTo>
                  <a:pt x="0" y="2679"/>
                </a:moveTo>
                <a:lnTo>
                  <a:pt x="0" y="2679"/>
                </a:lnTo>
                <a:lnTo>
                  <a:pt x="0" y="2599"/>
                </a:lnTo>
                <a:cubicBezTo>
                  <a:pt x="1432" y="2599"/>
                  <a:pt x="2598" y="1433"/>
                  <a:pt x="2598" y="0"/>
                </a:cubicBezTo>
                <a:lnTo>
                  <a:pt x="2678" y="0"/>
                </a:lnTo>
                <a:cubicBezTo>
                  <a:pt x="2678" y="1477"/>
                  <a:pt x="1477" y="2679"/>
                  <a:pt x="0" y="2679"/>
                </a:cubicBezTo>
                <a:close/>
              </a:path>
            </a:pathLst>
          </a:custGeom>
          <a:solidFill>
            <a:srgbClr val="3D85CD"/>
          </a:solidFill>
          <a:ln w="0">
            <a:noFill/>
            <a:prstDash val="solid"/>
            <a:round/>
            <a:headEnd/>
            <a:tailEnd/>
          </a:ln>
        </p:spPr>
        <p:txBody>
          <a:bodyPr vert="horz" wrap="square" lIns="89642" tIns="44821" rIns="89642" bIns="44821" numCol="1" anchor="t" anchorCtr="0" compatLnSpc="1">
            <a:prstTxWarp prst="textNoShape">
              <a:avLst/>
            </a:prstTxWarp>
          </a:bodyPr>
          <a:lstStyle/>
          <a:p>
            <a:pPr defTabSz="896386"/>
            <a:endParaRPr lang="en-US" sz="1765" kern="0">
              <a:solidFill>
                <a:srgbClr val="404040"/>
              </a:solidFill>
            </a:endParaRPr>
          </a:p>
        </p:txBody>
      </p:sp>
      <p:sp>
        <p:nvSpPr>
          <p:cNvPr id="36" name="Rectangle 35"/>
          <p:cNvSpPr/>
          <p:nvPr/>
        </p:nvSpPr>
        <p:spPr bwMode="auto">
          <a:xfrm flipV="1">
            <a:off x="2413293" y="4411707"/>
            <a:ext cx="1153731" cy="83353"/>
          </a:xfrm>
          <a:prstGeom prst="rect">
            <a:avLst/>
          </a:prstGeom>
          <a:solidFill>
            <a:srgbClr val="3D85C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2" name="Group 11"/>
          <p:cNvGrpSpPr/>
          <p:nvPr/>
        </p:nvGrpSpPr>
        <p:grpSpPr>
          <a:xfrm>
            <a:off x="6097545" y="1952172"/>
            <a:ext cx="1863828" cy="2472519"/>
            <a:chOff x="5701653" y="1978121"/>
            <a:chExt cx="1901202" cy="2522098"/>
          </a:xfrm>
        </p:grpSpPr>
        <p:pic>
          <p:nvPicPr>
            <p:cNvPr id="116" name="Picture 115"/>
            <p:cNvPicPr>
              <a:picLocks noChangeAspect="1"/>
            </p:cNvPicPr>
            <p:nvPr/>
          </p:nvPicPr>
          <p:blipFill>
            <a:blip r:embed="rId4"/>
            <a:stretch>
              <a:fillRect/>
            </a:stretch>
          </p:blipFill>
          <p:spPr>
            <a:xfrm>
              <a:off x="6030454" y="3700379"/>
              <a:ext cx="1293456" cy="799840"/>
            </a:xfrm>
            <a:prstGeom prst="rect">
              <a:avLst/>
            </a:prstGeom>
          </p:spPr>
        </p:pic>
        <p:pic>
          <p:nvPicPr>
            <p:cNvPr id="117" name="Picture 116"/>
            <p:cNvPicPr>
              <a:picLocks noChangeAspect="1"/>
            </p:cNvPicPr>
            <p:nvPr/>
          </p:nvPicPr>
          <p:blipFill>
            <a:blip r:embed="rId5"/>
            <a:stretch>
              <a:fillRect/>
            </a:stretch>
          </p:blipFill>
          <p:spPr>
            <a:xfrm flipV="1">
              <a:off x="5892979" y="2465446"/>
              <a:ext cx="1102383" cy="1498554"/>
            </a:xfrm>
            <a:prstGeom prst="rect">
              <a:avLst/>
            </a:prstGeom>
          </p:spPr>
        </p:pic>
        <p:sp>
          <p:nvSpPr>
            <p:cNvPr id="118" name="Freeform 95"/>
            <p:cNvSpPr>
              <a:spLocks/>
            </p:cNvSpPr>
            <p:nvPr/>
          </p:nvSpPr>
          <p:spPr bwMode="auto">
            <a:xfrm flipH="1">
              <a:off x="5701653" y="1978121"/>
              <a:ext cx="1426107" cy="926144"/>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0070C0">
                <a:alpha val="27000"/>
              </a:srgbClr>
            </a:solidFill>
            <a:ln>
              <a:noFill/>
            </a:ln>
            <a:extLst/>
          </p:spPr>
          <p:txBody>
            <a:bodyPr vert="horz" wrap="square" lIns="91414" tIns="45706" rIns="91414" bIns="45706" numCol="1" anchor="t" anchorCtr="0" compatLnSpc="1">
              <a:prstTxWarp prst="textNoShape">
                <a:avLst/>
              </a:prstTxWarp>
            </a:bodyPr>
            <a:lstStyle/>
            <a:p>
              <a:pPr defTabSz="914049">
                <a:defRPr/>
              </a:pPr>
              <a:endParaRPr lang="en-US" sz="2745" kern="0">
                <a:solidFill>
                  <a:srgbClr val="000000"/>
                </a:solidFill>
              </a:endParaRPr>
            </a:p>
          </p:txBody>
        </p:sp>
        <p:sp>
          <p:nvSpPr>
            <p:cNvPr id="121" name="Freeform 95"/>
            <p:cNvSpPr>
              <a:spLocks/>
            </p:cNvSpPr>
            <p:nvPr/>
          </p:nvSpPr>
          <p:spPr bwMode="auto">
            <a:xfrm flipH="1">
              <a:off x="6053201" y="2052432"/>
              <a:ext cx="1549654" cy="1006377"/>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23BDEF">
                <a:alpha val="90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14049">
                <a:defRPr/>
              </a:pPr>
              <a:endParaRPr lang="en-US" sz="2745" kern="0">
                <a:solidFill>
                  <a:srgbClr val="505050"/>
                </a:solidFill>
              </a:endParaRPr>
            </a:p>
          </p:txBody>
        </p:sp>
        <p:sp>
          <p:nvSpPr>
            <p:cNvPr id="120" name="TextBox 119"/>
            <p:cNvSpPr txBox="1"/>
            <p:nvPr/>
          </p:nvSpPr>
          <p:spPr>
            <a:xfrm>
              <a:off x="6187440" y="2299985"/>
              <a:ext cx="1306581" cy="584775"/>
            </a:xfrm>
            <a:prstGeom prst="rect">
              <a:avLst/>
            </a:prstGeom>
            <a:noFill/>
          </p:spPr>
          <p:txBody>
            <a:bodyPr wrap="square" rtlCol="0">
              <a:spAutoFit/>
            </a:bodyPr>
            <a:lstStyle/>
            <a:p>
              <a:pPr algn="ctr" defTabSz="896386">
                <a:defRPr/>
              </a:pPr>
              <a:r>
                <a:rPr lang="en-US" sz="1568" kern="0" dirty="0">
                  <a:solidFill>
                    <a:srgbClr val="FFFFFF"/>
                  </a:solidFill>
                  <a:latin typeface="Segoe UI Light"/>
                  <a:cs typeface="Arial" pitchFamily="34" charset="0"/>
                </a:rPr>
                <a:t>Cloud</a:t>
              </a:r>
              <a:br>
                <a:rPr lang="en-US" sz="1568" kern="0" dirty="0">
                  <a:solidFill>
                    <a:srgbClr val="FFFFFF"/>
                  </a:solidFill>
                  <a:latin typeface="Segoe UI Light"/>
                  <a:cs typeface="Arial" pitchFamily="34" charset="0"/>
                </a:rPr>
              </a:br>
              <a:r>
                <a:rPr lang="en-US" sz="1568" kern="0" dirty="0">
                  <a:solidFill>
                    <a:srgbClr val="FFFFFF"/>
                  </a:solidFill>
                  <a:latin typeface="Segoe UI Light"/>
                  <a:cs typeface="Arial" pitchFamily="34" charset="0"/>
                </a:rPr>
                <a:t>Load Testing</a:t>
              </a:r>
            </a:p>
          </p:txBody>
        </p:sp>
      </p:grpSp>
      <p:sp>
        <p:nvSpPr>
          <p:cNvPr id="216" name="Title 18"/>
          <p:cNvSpPr txBox="1">
            <a:spLocks/>
          </p:cNvSpPr>
          <p:nvPr/>
        </p:nvSpPr>
        <p:spPr>
          <a:xfrm>
            <a:off x="268928" y="291548"/>
            <a:ext cx="11655840" cy="899537"/>
          </a:xfrm>
          <a:prstGeom prst="rect">
            <a:avLst/>
          </a:prstGeom>
          <a:ln>
            <a:noFill/>
          </a:ln>
        </p:spPr>
        <p:txBody>
          <a:bodyPr vert="horz" wrap="square" lIns="143428" tIns="89642" rIns="143428" bIns="89642"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914367"/>
            <a:endParaRPr lang="en-US" sz="4705" spc="-100">
              <a:gradFill>
                <a:gsLst>
                  <a:gs pos="1250">
                    <a:srgbClr val="404040"/>
                  </a:gs>
                  <a:gs pos="100000">
                    <a:srgbClr val="404040"/>
                  </a:gs>
                </a:gsLst>
                <a:lin ang="5400000" scaled="0"/>
              </a:gradFill>
            </a:endParaRPr>
          </a:p>
        </p:txBody>
      </p:sp>
      <p:grpSp>
        <p:nvGrpSpPr>
          <p:cNvPr id="10" name="Group 9"/>
          <p:cNvGrpSpPr/>
          <p:nvPr/>
        </p:nvGrpSpPr>
        <p:grpSpPr>
          <a:xfrm>
            <a:off x="4440322" y="2949695"/>
            <a:ext cx="1832154" cy="1669228"/>
            <a:chOff x="3840480" y="3008346"/>
            <a:chExt cx="1868892" cy="1702699"/>
          </a:xfrm>
        </p:grpSpPr>
        <p:sp>
          <p:nvSpPr>
            <p:cNvPr id="98" name="TextBox 97"/>
            <p:cNvSpPr txBox="1"/>
            <p:nvPr/>
          </p:nvSpPr>
          <p:spPr>
            <a:xfrm>
              <a:off x="3840480" y="3008346"/>
              <a:ext cx="1868892" cy="584775"/>
            </a:xfrm>
            <a:prstGeom prst="rect">
              <a:avLst/>
            </a:prstGeom>
            <a:noFill/>
          </p:spPr>
          <p:txBody>
            <a:bodyPr wrap="square" rtlCol="0" anchor="ctr" anchorCtr="0">
              <a:spAutoFit/>
            </a:bodyPr>
            <a:lstStyle/>
            <a:p>
              <a:pPr algn="ctr" defTabSz="896386">
                <a:defRPr/>
              </a:pPr>
              <a:r>
                <a:rPr lang="en-US" sz="1568" kern="0" dirty="0">
                  <a:solidFill>
                    <a:srgbClr val="3D85CD"/>
                  </a:solidFill>
                  <a:cs typeface="Arial" pitchFamily="34" charset="0"/>
                </a:rPr>
                <a:t>Integration testing</a:t>
              </a:r>
            </a:p>
            <a:p>
              <a:pPr algn="ctr" defTabSz="896386">
                <a:defRPr/>
              </a:pPr>
              <a:r>
                <a:rPr lang="en-US" sz="1568" kern="0" dirty="0">
                  <a:solidFill>
                    <a:srgbClr val="3D85CD"/>
                  </a:solidFill>
                  <a:cs typeface="Arial" pitchFamily="34" charset="0"/>
                </a:rPr>
                <a:t>environment</a:t>
              </a:r>
            </a:p>
          </p:txBody>
        </p:sp>
        <p:cxnSp>
          <p:nvCxnSpPr>
            <p:cNvPr id="97" name="Straight Connector 96"/>
            <p:cNvCxnSpPr/>
            <p:nvPr/>
          </p:nvCxnSpPr>
          <p:spPr>
            <a:xfrm flipV="1">
              <a:off x="4774926" y="3726229"/>
              <a:ext cx="0" cy="695750"/>
            </a:xfrm>
            <a:prstGeom prst="line">
              <a:avLst/>
            </a:prstGeom>
            <a:ln w="38100" cap="rnd">
              <a:solidFill>
                <a:srgbClr val="3D85CD"/>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99" name="Oval 98"/>
            <p:cNvSpPr/>
            <p:nvPr/>
          </p:nvSpPr>
          <p:spPr bwMode="auto">
            <a:xfrm>
              <a:off x="4592048" y="4345288"/>
              <a:ext cx="365757" cy="365757"/>
            </a:xfrm>
            <a:prstGeom prst="ellipse">
              <a:avLst/>
            </a:prstGeom>
            <a:solidFill>
              <a:schemeClr val="bg1"/>
            </a:solidFill>
            <a:ln w="38100" cmpd="sng">
              <a:solidFill>
                <a:srgbClr val="3D85CD"/>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11" name="Group 10"/>
          <p:cNvGrpSpPr/>
          <p:nvPr/>
        </p:nvGrpSpPr>
        <p:grpSpPr>
          <a:xfrm>
            <a:off x="2643581" y="4260357"/>
            <a:ext cx="2158837" cy="1717527"/>
            <a:chOff x="2339395" y="4345288"/>
            <a:chExt cx="2202126" cy="1751967"/>
          </a:xfrm>
        </p:grpSpPr>
        <p:sp>
          <p:nvSpPr>
            <p:cNvPr id="101" name="TextBox 100"/>
            <p:cNvSpPr txBox="1"/>
            <p:nvPr/>
          </p:nvSpPr>
          <p:spPr>
            <a:xfrm>
              <a:off x="2339395" y="5510826"/>
              <a:ext cx="2202126" cy="586429"/>
            </a:xfrm>
            <a:prstGeom prst="rect">
              <a:avLst/>
            </a:prstGeom>
            <a:noFill/>
          </p:spPr>
          <p:txBody>
            <a:bodyPr wrap="square" rtlCol="0" anchor="ctr" anchorCtr="0">
              <a:spAutoFit/>
            </a:bodyPr>
            <a:lstStyle/>
            <a:p>
              <a:pPr algn="ctr" defTabSz="896386">
                <a:defRPr/>
              </a:pPr>
              <a:r>
                <a:rPr lang="en-US" sz="1568" kern="0" dirty="0">
                  <a:solidFill>
                    <a:srgbClr val="3D85CD"/>
                  </a:solidFill>
                  <a:cs typeface="Arial" pitchFamily="34" charset="0"/>
                </a:rPr>
                <a:t>Automated functional testing environment</a:t>
              </a:r>
            </a:p>
          </p:txBody>
        </p:sp>
        <p:cxnSp>
          <p:nvCxnSpPr>
            <p:cNvPr id="100" name="Straight Connector 99"/>
            <p:cNvCxnSpPr/>
            <p:nvPr/>
          </p:nvCxnSpPr>
          <p:spPr>
            <a:xfrm>
              <a:off x="3440458" y="4700300"/>
              <a:ext cx="0" cy="695750"/>
            </a:xfrm>
            <a:prstGeom prst="line">
              <a:avLst/>
            </a:prstGeom>
            <a:ln w="38100" cap="rnd">
              <a:solidFill>
                <a:srgbClr val="3D85CD"/>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102" name="Oval 101"/>
            <p:cNvSpPr/>
            <p:nvPr/>
          </p:nvSpPr>
          <p:spPr bwMode="auto">
            <a:xfrm>
              <a:off x="3257580" y="4345288"/>
              <a:ext cx="365757" cy="365757"/>
            </a:xfrm>
            <a:prstGeom prst="ellipse">
              <a:avLst/>
            </a:prstGeom>
            <a:solidFill>
              <a:schemeClr val="bg1"/>
            </a:solidFill>
            <a:ln w="38100" cmpd="sng">
              <a:solidFill>
                <a:srgbClr val="3D85CD"/>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104" name="Oval 103"/>
          <p:cNvSpPr/>
          <p:nvPr/>
        </p:nvSpPr>
        <p:spPr bwMode="auto">
          <a:xfrm>
            <a:off x="2004506" y="4249693"/>
            <a:ext cx="386591" cy="386591"/>
          </a:xfrm>
          <a:prstGeom prst="ellipse">
            <a:avLst/>
          </a:prstGeom>
          <a:solidFill>
            <a:srgbClr val="3D85CD"/>
          </a:solidFill>
          <a:ln w="76200">
            <a:solidFill>
              <a:srgbClr val="3D85CD"/>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94108" tIns="143428" rIns="179285" bIns="105877"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2353" kern="0" dirty="0">
                <a:solidFill>
                  <a:srgbClr val="FFFFFF"/>
                </a:solidFill>
                <a:latin typeface="Segoe UI Light"/>
                <a:ea typeface="Segoe UI" pitchFamily="34" charset="0"/>
                <a:cs typeface="Segoe UI" pitchFamily="34" charset="0"/>
              </a:rPr>
              <a:t>3</a:t>
            </a:r>
          </a:p>
        </p:txBody>
      </p:sp>
      <p:grpSp>
        <p:nvGrpSpPr>
          <p:cNvPr id="4" name="Group 3"/>
          <p:cNvGrpSpPr/>
          <p:nvPr/>
        </p:nvGrpSpPr>
        <p:grpSpPr>
          <a:xfrm>
            <a:off x="6260553" y="4260356"/>
            <a:ext cx="1580148" cy="1677122"/>
            <a:chOff x="5882639" y="4345288"/>
            <a:chExt cx="1611833" cy="1710752"/>
          </a:xfrm>
        </p:grpSpPr>
        <p:cxnSp>
          <p:nvCxnSpPr>
            <p:cNvPr id="24" name="Straight Connector 23"/>
            <p:cNvCxnSpPr/>
            <p:nvPr/>
          </p:nvCxnSpPr>
          <p:spPr>
            <a:xfrm>
              <a:off x="6688555" y="4700300"/>
              <a:ext cx="0" cy="695750"/>
            </a:xfrm>
            <a:prstGeom prst="line">
              <a:avLst/>
            </a:prstGeom>
            <a:ln w="38100" cap="rnd">
              <a:solidFill>
                <a:srgbClr val="3D85CD"/>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882639" y="5471265"/>
              <a:ext cx="1611833" cy="584775"/>
            </a:xfrm>
            <a:prstGeom prst="rect">
              <a:avLst/>
            </a:prstGeom>
            <a:noFill/>
          </p:spPr>
          <p:txBody>
            <a:bodyPr wrap="square" rtlCol="0" anchor="ctr" anchorCtr="0">
              <a:spAutoFit/>
            </a:bodyPr>
            <a:lstStyle/>
            <a:p>
              <a:pPr algn="ctr" defTabSz="896386">
                <a:defRPr/>
              </a:pPr>
              <a:r>
                <a:rPr lang="en-US" sz="1568" kern="0" dirty="0">
                  <a:solidFill>
                    <a:srgbClr val="3D85CD"/>
                  </a:solidFill>
                  <a:cs typeface="Arial" pitchFamily="34" charset="0"/>
                </a:rPr>
                <a:t>Pre-production environment</a:t>
              </a:r>
            </a:p>
          </p:txBody>
        </p:sp>
        <p:sp>
          <p:nvSpPr>
            <p:cNvPr id="23" name="Oval 22"/>
            <p:cNvSpPr/>
            <p:nvPr/>
          </p:nvSpPr>
          <p:spPr bwMode="auto">
            <a:xfrm>
              <a:off x="6505677" y="4345288"/>
              <a:ext cx="365757" cy="365757"/>
            </a:xfrm>
            <a:prstGeom prst="ellipse">
              <a:avLst/>
            </a:prstGeom>
            <a:solidFill>
              <a:schemeClr val="bg1"/>
            </a:solidFill>
            <a:ln w="38100" cmpd="sng">
              <a:solidFill>
                <a:srgbClr val="3D85CD"/>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9" name="Group 8"/>
          <p:cNvGrpSpPr/>
          <p:nvPr/>
        </p:nvGrpSpPr>
        <p:grpSpPr>
          <a:xfrm>
            <a:off x="7774203" y="2952270"/>
            <a:ext cx="1409001" cy="1666653"/>
            <a:chOff x="8255210" y="3010972"/>
            <a:chExt cx="1437254" cy="1700073"/>
          </a:xfrm>
        </p:grpSpPr>
        <p:cxnSp>
          <p:nvCxnSpPr>
            <p:cNvPr id="29" name="Straight Connector 28"/>
            <p:cNvCxnSpPr/>
            <p:nvPr/>
          </p:nvCxnSpPr>
          <p:spPr>
            <a:xfrm flipV="1">
              <a:off x="8971279" y="3726229"/>
              <a:ext cx="0" cy="695750"/>
            </a:xfrm>
            <a:prstGeom prst="line">
              <a:avLst/>
            </a:prstGeom>
            <a:ln w="38100" cap="rnd">
              <a:solidFill>
                <a:srgbClr val="3D85CD"/>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30" name="Oval 29"/>
            <p:cNvSpPr/>
            <p:nvPr/>
          </p:nvSpPr>
          <p:spPr bwMode="auto">
            <a:xfrm>
              <a:off x="8788401" y="4345288"/>
              <a:ext cx="365757" cy="365757"/>
            </a:xfrm>
            <a:prstGeom prst="ellipse">
              <a:avLst/>
            </a:prstGeom>
            <a:solidFill>
              <a:schemeClr val="bg1"/>
            </a:solidFill>
            <a:ln w="38100" cmpd="sng">
              <a:solidFill>
                <a:srgbClr val="3D85CD"/>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1" name="TextBox 30"/>
            <p:cNvSpPr txBox="1"/>
            <p:nvPr/>
          </p:nvSpPr>
          <p:spPr>
            <a:xfrm>
              <a:off x="8255210" y="3010972"/>
              <a:ext cx="1437254" cy="586429"/>
            </a:xfrm>
            <a:prstGeom prst="rect">
              <a:avLst/>
            </a:prstGeom>
            <a:noFill/>
          </p:spPr>
          <p:txBody>
            <a:bodyPr wrap="square" rtlCol="0" anchor="ctr" anchorCtr="0">
              <a:spAutoFit/>
            </a:bodyPr>
            <a:lstStyle/>
            <a:p>
              <a:pPr algn="ctr" defTabSz="896386">
                <a:defRPr/>
              </a:pPr>
              <a:r>
                <a:rPr lang="en-US" sz="1568" kern="0" dirty="0">
                  <a:solidFill>
                    <a:srgbClr val="3D85CD"/>
                  </a:solidFill>
                  <a:cs typeface="Arial" pitchFamily="34" charset="0"/>
                </a:rPr>
                <a:t>Staging</a:t>
              </a:r>
            </a:p>
            <a:p>
              <a:pPr algn="ctr" defTabSz="896386">
                <a:defRPr/>
              </a:pPr>
              <a:r>
                <a:rPr lang="en-US" sz="1568" kern="0" dirty="0">
                  <a:solidFill>
                    <a:srgbClr val="3D85CD"/>
                  </a:solidFill>
                  <a:cs typeface="Arial" pitchFamily="34" charset="0"/>
                </a:rPr>
                <a:t>environment</a:t>
              </a:r>
            </a:p>
          </p:txBody>
        </p:sp>
      </p:grpSp>
      <p:sp>
        <p:nvSpPr>
          <p:cNvPr id="34" name="Rectangle 33"/>
          <p:cNvSpPr/>
          <p:nvPr/>
        </p:nvSpPr>
        <p:spPr>
          <a:xfrm>
            <a:off x="9848251" y="4231566"/>
            <a:ext cx="2247547" cy="452590"/>
          </a:xfrm>
          <a:prstGeom prst="rect">
            <a:avLst/>
          </a:prstGeom>
        </p:spPr>
        <p:txBody>
          <a:bodyPr wrap="none">
            <a:spAutoFit/>
          </a:bodyPr>
          <a:lstStyle/>
          <a:p>
            <a:pPr defTabSz="896386"/>
            <a:r>
              <a:rPr lang="en-US" sz="2353" kern="0" dirty="0">
                <a:solidFill>
                  <a:srgbClr val="F6931A"/>
                </a:solidFill>
                <a:latin typeface="Segoe UI Light"/>
                <a:cs typeface="Arial" pitchFamily="34" charset="0"/>
              </a:rPr>
              <a:t>Monitor + Learn</a:t>
            </a:r>
            <a:endParaRPr lang="en-US" sz="1765" kern="0" dirty="0">
              <a:solidFill>
                <a:srgbClr val="F6931A"/>
              </a:solidFill>
            </a:endParaRPr>
          </a:p>
        </p:txBody>
      </p:sp>
      <p:sp>
        <p:nvSpPr>
          <p:cNvPr id="58" name="TextBox 57"/>
          <p:cNvSpPr txBox="1"/>
          <p:nvPr/>
        </p:nvSpPr>
        <p:spPr>
          <a:xfrm>
            <a:off x="1412442" y="984940"/>
            <a:ext cx="8392204" cy="814661"/>
          </a:xfrm>
          <a:prstGeom prst="rect">
            <a:avLst/>
          </a:prstGeom>
          <a:noFill/>
        </p:spPr>
        <p:txBody>
          <a:bodyPr wrap="square" rtlCol="0">
            <a:spAutoFit/>
          </a:bodyPr>
          <a:lstStyle/>
          <a:p>
            <a:pPr defTabSz="896386">
              <a:defRPr/>
            </a:pPr>
            <a:r>
              <a:rPr lang="en-US" sz="2353" kern="0" spc="20" dirty="0">
                <a:solidFill>
                  <a:srgbClr val="404040"/>
                </a:solidFill>
                <a:latin typeface="Segoe UI Light"/>
                <a:cs typeface="Arial" pitchFamily="34" charset="0"/>
              </a:rPr>
              <a:t>When all tests pass, the build is deployed to testing environments for each stage in the release process</a:t>
            </a:r>
          </a:p>
        </p:txBody>
      </p:sp>
      <p:sp>
        <p:nvSpPr>
          <p:cNvPr id="59" name="Title 18"/>
          <p:cNvSpPr txBox="1">
            <a:spLocks/>
          </p:cNvSpPr>
          <p:nvPr/>
        </p:nvSpPr>
        <p:spPr>
          <a:xfrm>
            <a:off x="1314757" y="254197"/>
            <a:ext cx="10804237" cy="899537"/>
          </a:xfrm>
          <a:prstGeom prst="rect">
            <a:avLst/>
          </a:prstGeom>
          <a:ln>
            <a:noFill/>
          </a:ln>
        </p:spPr>
        <p:txBody>
          <a:bodyPr vert="horz" wrap="square" lIns="143428" tIns="89642" rIns="143428" bIns="89642"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914367"/>
            <a:r>
              <a:rPr lang="en-US" sz="4705" spc="-100">
                <a:solidFill>
                  <a:srgbClr val="3D85CD"/>
                </a:solidFill>
              </a:rPr>
              <a:t>Release</a:t>
            </a:r>
          </a:p>
        </p:txBody>
      </p:sp>
      <p:sp>
        <p:nvSpPr>
          <p:cNvPr id="41" name="Isosceles Triangle 40"/>
          <p:cNvSpPr/>
          <p:nvPr/>
        </p:nvSpPr>
        <p:spPr bwMode="auto">
          <a:xfrm rot="5400000" flipH="1">
            <a:off x="9331788" y="4232303"/>
            <a:ext cx="500130" cy="431147"/>
          </a:xfrm>
          <a:prstGeom prst="triangle">
            <a:avLst/>
          </a:prstGeom>
          <a:solidFill>
            <a:srgbClr val="F6931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9642" tIns="89642" rIns="33620" bIns="33620" rtlCol="0" anchor="b" anchorCtr="0"/>
          <a:lstStyle/>
          <a:p>
            <a:pPr algn="ctr" defTabSz="914038"/>
            <a:endParaRPr lang="en-US" sz="784" kern="0" dirty="0">
              <a:gradFill>
                <a:gsLst>
                  <a:gs pos="0">
                    <a:srgbClr val="FFFFFF"/>
                  </a:gs>
                  <a:gs pos="100000">
                    <a:srgbClr val="FFFFFF"/>
                  </a:gs>
                </a:gsLst>
                <a:lin ang="5400000" scaled="0"/>
              </a:gradFill>
              <a:ea typeface="Segoe UI" pitchFamily="34" charset="0"/>
              <a:cs typeface="Segoe UI" pitchFamily="34" charset="0"/>
            </a:endParaRPr>
          </a:p>
        </p:txBody>
      </p:sp>
      <p:pic>
        <p:nvPicPr>
          <p:cNvPr id="2" name="Picture 1" descr="DevOpsGraphic_v6-04.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604" y="112540"/>
            <a:ext cx="1597770" cy="1419339"/>
          </a:xfrm>
          <a:prstGeom prst="rect">
            <a:avLst/>
          </a:prstGeom>
        </p:spPr>
      </p:pic>
    </p:spTree>
    <p:extLst>
      <p:ext uri="{BB962C8B-B14F-4D97-AF65-F5344CB8AC3E}">
        <p14:creationId xmlns:p14="http://schemas.microsoft.com/office/powerpoint/2010/main" val="4170699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5400000">
                                      <p:cBhvr>
                                        <p:cTn id="6" dur="1000" fill="hold"/>
                                        <p:tgtEl>
                                          <p:spTgt spid="33"/>
                                        </p:tgtEl>
                                        <p:attrNameLst>
                                          <p:attrName>r</p:attrName>
                                        </p:attrNameLst>
                                      </p:cBhvr>
                                    </p:animRot>
                                  </p:childTnLst>
                                </p:cTn>
                              </p:par>
                              <p:par>
                                <p:cTn id="7" presetID="22" presetClass="entr" presetSubtype="4"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animEffect transition="in" filter="wipe(down)">
                                      <p:cBhvr>
                                        <p:cTn id="9" dur="500"/>
                                        <p:tgtEl>
                                          <p:spTgt spid="35"/>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wipe(down)">
                                      <p:cBhvr>
                                        <p:cTn id="12" dur="500"/>
                                        <p:tgtEl>
                                          <p:spTgt spid="104"/>
                                        </p:tgtEl>
                                      </p:cBhvr>
                                    </p:animEffect>
                                  </p:childTnLst>
                                </p:cTn>
                              </p:par>
                            </p:childTnLst>
                          </p:cTn>
                        </p:par>
                        <p:par>
                          <p:cTn id="13" fill="hold">
                            <p:stCondLst>
                              <p:cond delay="1000"/>
                            </p:stCondLst>
                            <p:childTnLst>
                              <p:par>
                                <p:cTn id="14" presetID="10" presetClass="entr" presetSubtype="0" fill="hold" grpId="0" nodeType="afterEffect">
                                  <p:stCondLst>
                                    <p:cond delay="50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nodeType="withEffect">
                                  <p:stCondLst>
                                    <p:cond delay="5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50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par>
                                <p:cTn id="24" presetID="10" presetClass="entr" presetSubtype="0" fill="hold" nodeType="withEffect">
                                  <p:stCondLst>
                                    <p:cond delay="50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3000"/>
                            </p:stCondLst>
                            <p:childTnLst>
                              <p:par>
                                <p:cTn id="28" presetID="10" presetClass="entr" presetSubtype="0" fill="hold" grpId="0" nodeType="afterEffect">
                                  <p:stCondLst>
                                    <p:cond delay="50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par>
                                <p:cTn id="31" presetID="10" presetClass="entr" presetSubtype="0" fill="hold" nodeType="withEffect">
                                  <p:stCondLst>
                                    <p:cond delay="50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par>
                          <p:cTn id="34" fill="hold">
                            <p:stCondLst>
                              <p:cond delay="4000"/>
                            </p:stCondLst>
                            <p:childTnLst>
                              <p:par>
                                <p:cTn id="35" presetID="12" presetClass="entr" presetSubtype="4"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p:tgtEl>
                                          <p:spTgt spid="12"/>
                                        </p:tgtEl>
                                        <p:attrNameLst>
                                          <p:attrName>ppt_y</p:attrName>
                                        </p:attrNameLst>
                                      </p:cBhvr>
                                      <p:tavLst>
                                        <p:tav tm="0">
                                          <p:val>
                                            <p:strVal val="#ppt_y+#ppt_h*1.125000"/>
                                          </p:val>
                                        </p:tav>
                                        <p:tav tm="100000">
                                          <p:val>
                                            <p:strVal val="#ppt_y"/>
                                          </p:val>
                                        </p:tav>
                                      </p:tavLst>
                                    </p:anim>
                                    <p:animEffect transition="in" filter="wipe(up)">
                                      <p:cBhvr>
                                        <p:cTn id="38" dur="500"/>
                                        <p:tgtEl>
                                          <p:spTgt spid="12"/>
                                        </p:tgtEl>
                                      </p:cBhvr>
                                    </p:animEffect>
                                  </p:childTnLst>
                                </p:cTn>
                              </p:par>
                            </p:childTnLst>
                          </p:cTn>
                        </p:par>
                        <p:par>
                          <p:cTn id="39" fill="hold">
                            <p:stCondLst>
                              <p:cond delay="4500"/>
                            </p:stCondLst>
                            <p:childTnLst>
                              <p:par>
                                <p:cTn id="40" presetID="10" presetClass="entr" presetSubtype="0" fill="hold" grpId="0" nodeType="afterEffect">
                                  <p:stCondLst>
                                    <p:cond delay="50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par>
                                <p:cTn id="43" presetID="10" presetClass="entr" presetSubtype="0" fill="hold" nodeType="withEffect">
                                  <p:stCondLst>
                                    <p:cond delay="50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par>
                          <p:cTn id="46" fill="hold">
                            <p:stCondLst>
                              <p:cond delay="5500"/>
                            </p:stCondLst>
                            <p:childTnLst>
                              <p:par>
                                <p:cTn id="47" presetID="10" presetClass="entr" presetSubtype="0" fill="hold" grpId="0" nodeType="afterEffect">
                                  <p:stCondLst>
                                    <p:cond delay="50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36" grpId="0" animBg="1"/>
      <p:bldP spid="104" grpId="0" animBg="1"/>
      <p:bldP spid="34" grpId="0"/>
      <p:bldP spid="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rot="16200000" flipV="1">
            <a:off x="4666501" y="3366205"/>
            <a:ext cx="2823385" cy="70585"/>
          </a:xfrm>
          <a:prstGeom prst="rect">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47" name="Rectangle 46"/>
          <p:cNvSpPr/>
          <p:nvPr/>
        </p:nvSpPr>
        <p:spPr bwMode="auto">
          <a:xfrm rot="5400000" flipV="1">
            <a:off x="5679347" y="2343142"/>
            <a:ext cx="796823" cy="70732"/>
          </a:xfrm>
          <a:prstGeom prst="rect">
            <a:avLst/>
          </a:prstGeom>
          <a:solidFill>
            <a:srgbClr val="F6931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46" name="Rectangle 45"/>
          <p:cNvSpPr/>
          <p:nvPr/>
        </p:nvSpPr>
        <p:spPr bwMode="auto">
          <a:xfrm rot="5400000" flipV="1">
            <a:off x="5679347" y="3214667"/>
            <a:ext cx="796823" cy="70732"/>
          </a:xfrm>
          <a:prstGeom prst="rect">
            <a:avLst/>
          </a:prstGeom>
          <a:solidFill>
            <a:srgbClr val="F6931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p:nvSpPr>
        <p:spPr bwMode="auto">
          <a:xfrm rot="5400000" flipV="1">
            <a:off x="5679345" y="4185792"/>
            <a:ext cx="796823" cy="70732"/>
          </a:xfrm>
          <a:prstGeom prst="rect">
            <a:avLst/>
          </a:prstGeom>
          <a:solidFill>
            <a:srgbClr val="F6931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pic>
        <p:nvPicPr>
          <p:cNvPr id="28" name="Picture 27"/>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855694" y="4790025"/>
            <a:ext cx="4362494" cy="4362663"/>
          </a:xfrm>
          <a:prstGeom prst="rect">
            <a:avLst/>
          </a:prstGeom>
        </p:spPr>
      </p:pic>
      <p:sp>
        <p:nvSpPr>
          <p:cNvPr id="29" name="Freeform 13"/>
          <p:cNvSpPr>
            <a:spLocks/>
          </p:cNvSpPr>
          <p:nvPr/>
        </p:nvSpPr>
        <p:spPr bwMode="auto">
          <a:xfrm>
            <a:off x="6036887" y="4711253"/>
            <a:ext cx="2259738" cy="2259738"/>
          </a:xfrm>
          <a:custGeom>
            <a:avLst/>
            <a:gdLst>
              <a:gd name="T0" fmla="*/ 2678 w 2678"/>
              <a:gd name="T1" fmla="*/ 2678 h 2678"/>
              <a:gd name="T2" fmla="*/ 2678 w 2678"/>
              <a:gd name="T3" fmla="*/ 2678 h 2678"/>
              <a:gd name="T4" fmla="*/ 2598 w 2678"/>
              <a:gd name="T5" fmla="*/ 2678 h 2678"/>
              <a:gd name="T6" fmla="*/ 0 w 2678"/>
              <a:gd name="T7" fmla="*/ 80 h 2678"/>
              <a:gd name="T8" fmla="*/ 0 w 2678"/>
              <a:gd name="T9" fmla="*/ 0 h 2678"/>
              <a:gd name="T10" fmla="*/ 2678 w 2678"/>
              <a:gd name="T11" fmla="*/ 2678 h 2678"/>
            </a:gdLst>
            <a:ahLst/>
            <a:cxnLst>
              <a:cxn ang="0">
                <a:pos x="T0" y="T1"/>
              </a:cxn>
              <a:cxn ang="0">
                <a:pos x="T2" y="T3"/>
              </a:cxn>
              <a:cxn ang="0">
                <a:pos x="T4" y="T5"/>
              </a:cxn>
              <a:cxn ang="0">
                <a:pos x="T6" y="T7"/>
              </a:cxn>
              <a:cxn ang="0">
                <a:pos x="T8" y="T9"/>
              </a:cxn>
              <a:cxn ang="0">
                <a:pos x="T10" y="T11"/>
              </a:cxn>
            </a:cxnLst>
            <a:rect l="0" t="0" r="r" b="b"/>
            <a:pathLst>
              <a:path w="2678" h="2678">
                <a:moveTo>
                  <a:pt x="2678" y="2678"/>
                </a:moveTo>
                <a:lnTo>
                  <a:pt x="2678" y="2678"/>
                </a:lnTo>
                <a:lnTo>
                  <a:pt x="2598" y="2678"/>
                </a:lnTo>
                <a:cubicBezTo>
                  <a:pt x="2598" y="1245"/>
                  <a:pt x="1432" y="80"/>
                  <a:pt x="0" y="80"/>
                </a:cubicBezTo>
                <a:lnTo>
                  <a:pt x="0" y="0"/>
                </a:lnTo>
                <a:cubicBezTo>
                  <a:pt x="1477" y="0"/>
                  <a:pt x="2678" y="1201"/>
                  <a:pt x="2678" y="2678"/>
                </a:cubicBezTo>
                <a:close/>
              </a:path>
            </a:pathLst>
          </a:custGeom>
          <a:solidFill>
            <a:srgbClr val="F6931A"/>
          </a:solidFill>
          <a:ln w="0">
            <a:noFill/>
            <a:prstDash val="solid"/>
            <a:round/>
            <a:headEnd/>
            <a:tailEnd/>
          </a:ln>
        </p:spPr>
        <p:txBody>
          <a:bodyPr vert="horz" wrap="square" lIns="89642" tIns="44821" rIns="89642" bIns="44821" numCol="1" anchor="t" anchorCtr="0" compatLnSpc="1">
            <a:prstTxWarp prst="textNoShape">
              <a:avLst/>
            </a:prstTxWarp>
          </a:bodyPr>
          <a:lstStyle/>
          <a:p>
            <a:pPr defTabSz="896386"/>
            <a:endParaRPr lang="en-US" sz="1765" kern="0">
              <a:solidFill>
                <a:srgbClr val="404040"/>
              </a:solidFill>
            </a:endParaRPr>
          </a:p>
        </p:txBody>
      </p:sp>
      <p:sp>
        <p:nvSpPr>
          <p:cNvPr id="8" name="TextBox 7"/>
          <p:cNvSpPr txBox="1"/>
          <p:nvPr/>
        </p:nvSpPr>
        <p:spPr>
          <a:xfrm>
            <a:off x="1359678" y="1075432"/>
            <a:ext cx="8052784" cy="814661"/>
          </a:xfrm>
          <a:prstGeom prst="rect">
            <a:avLst/>
          </a:prstGeom>
          <a:noFill/>
        </p:spPr>
        <p:txBody>
          <a:bodyPr wrap="square" rtlCol="0">
            <a:spAutoFit/>
          </a:bodyPr>
          <a:lstStyle/>
          <a:p>
            <a:pPr defTabSz="896386">
              <a:defRPr/>
            </a:pPr>
            <a:r>
              <a:rPr lang="en-US" sz="2353" kern="0" spc="20" dirty="0">
                <a:solidFill>
                  <a:srgbClr val="404040"/>
                </a:solidFill>
                <a:latin typeface="Segoe UI Light"/>
                <a:cs typeface="Arial" pitchFamily="34" charset="0"/>
              </a:rPr>
              <a:t>Learn and understand how users use your app, how it reacts and quickly fix issues and bugs</a:t>
            </a:r>
          </a:p>
        </p:txBody>
      </p:sp>
      <p:sp>
        <p:nvSpPr>
          <p:cNvPr id="9" name="Title 18"/>
          <p:cNvSpPr txBox="1">
            <a:spLocks/>
          </p:cNvSpPr>
          <p:nvPr/>
        </p:nvSpPr>
        <p:spPr>
          <a:xfrm>
            <a:off x="1269935" y="341350"/>
            <a:ext cx="10804237" cy="899537"/>
          </a:xfrm>
          <a:prstGeom prst="rect">
            <a:avLst/>
          </a:prstGeom>
          <a:ln>
            <a:noFill/>
          </a:ln>
        </p:spPr>
        <p:txBody>
          <a:bodyPr vert="horz" wrap="square" lIns="143428" tIns="89642" rIns="143428" bIns="89642"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914367"/>
            <a:r>
              <a:rPr lang="en-US" sz="4705" spc="-100">
                <a:solidFill>
                  <a:srgbClr val="FC961B"/>
                </a:solidFill>
              </a:rPr>
              <a:t>Monitor + Learn</a:t>
            </a:r>
          </a:p>
        </p:txBody>
      </p:sp>
      <p:sp>
        <p:nvSpPr>
          <p:cNvPr id="10" name="Oval 9"/>
          <p:cNvSpPr/>
          <p:nvPr/>
        </p:nvSpPr>
        <p:spPr bwMode="auto">
          <a:xfrm>
            <a:off x="5905733" y="4582214"/>
            <a:ext cx="336159" cy="336159"/>
          </a:xfrm>
          <a:prstGeom prst="ellipse">
            <a:avLst/>
          </a:prstGeom>
          <a:solidFill>
            <a:srgbClr val="F6931A"/>
          </a:solidFill>
          <a:ln w="76200">
            <a:solidFill>
              <a:srgbClr val="F6931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1169" tIns="143428" rIns="179285" bIns="105877"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2353" kern="0" dirty="0">
                <a:solidFill>
                  <a:srgbClr val="FFFFFF"/>
                </a:solidFill>
                <a:latin typeface="Segoe UI Light"/>
                <a:ea typeface="Segoe UI" pitchFamily="34" charset="0"/>
                <a:cs typeface="Segoe UI" pitchFamily="34" charset="0"/>
              </a:rPr>
              <a:t>4</a:t>
            </a:r>
          </a:p>
        </p:txBody>
      </p:sp>
      <p:grpSp>
        <p:nvGrpSpPr>
          <p:cNvPr id="2" name="Group 1"/>
          <p:cNvGrpSpPr/>
          <p:nvPr/>
        </p:nvGrpSpPr>
        <p:grpSpPr>
          <a:xfrm>
            <a:off x="5898291" y="3570479"/>
            <a:ext cx="5261547" cy="358567"/>
            <a:chOff x="6016564" y="3641577"/>
            <a:chExt cx="5367052" cy="365757"/>
          </a:xfrm>
        </p:grpSpPr>
        <p:cxnSp>
          <p:nvCxnSpPr>
            <p:cNvPr id="11" name="Straight Connector 10"/>
            <p:cNvCxnSpPr/>
            <p:nvPr/>
          </p:nvCxnSpPr>
          <p:spPr>
            <a:xfrm rot="16200000">
              <a:off x="6798172" y="3476581"/>
              <a:ext cx="0" cy="695750"/>
            </a:xfrm>
            <a:prstGeom prst="line">
              <a:avLst/>
            </a:prstGeom>
            <a:ln w="38100" cap="rnd">
              <a:solidFill>
                <a:srgbClr val="F6931A"/>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252267" y="3682277"/>
              <a:ext cx="4131349" cy="307777"/>
            </a:xfrm>
            <a:prstGeom prst="rect">
              <a:avLst/>
            </a:prstGeom>
            <a:noFill/>
          </p:spPr>
          <p:txBody>
            <a:bodyPr wrap="square" rtlCol="0">
              <a:spAutoFit/>
            </a:bodyPr>
            <a:lstStyle/>
            <a:p>
              <a:pPr defTabSz="896386">
                <a:defRPr/>
              </a:pPr>
              <a:r>
                <a:rPr lang="en-US" sz="1372" kern="0" dirty="0">
                  <a:solidFill>
                    <a:srgbClr val="F6931A"/>
                  </a:solidFill>
                  <a:cs typeface="Arial" pitchFamily="34" charset="0"/>
                </a:rPr>
                <a:t>Monitor</a:t>
              </a:r>
              <a:endParaRPr lang="en-US" sz="1372" b="1" kern="0" dirty="0">
                <a:solidFill>
                  <a:srgbClr val="F6931A"/>
                </a:solidFill>
                <a:cs typeface="Arial" pitchFamily="34" charset="0"/>
              </a:endParaRPr>
            </a:p>
          </p:txBody>
        </p:sp>
        <p:sp>
          <p:nvSpPr>
            <p:cNvPr id="13" name="Oval 12"/>
            <p:cNvSpPr/>
            <p:nvPr/>
          </p:nvSpPr>
          <p:spPr bwMode="auto">
            <a:xfrm rot="16200000">
              <a:off x="6016564" y="3641577"/>
              <a:ext cx="365757" cy="365757"/>
            </a:xfrm>
            <a:prstGeom prst="ellipse">
              <a:avLst/>
            </a:prstGeom>
            <a:solidFill>
              <a:schemeClr val="bg1"/>
            </a:solidFill>
            <a:ln w="38100" cmpd="sng">
              <a:solidFill>
                <a:srgbClr val="F6931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3" name="Group 2"/>
          <p:cNvGrpSpPr/>
          <p:nvPr/>
        </p:nvGrpSpPr>
        <p:grpSpPr>
          <a:xfrm>
            <a:off x="1870799" y="2609545"/>
            <a:ext cx="4386058" cy="358567"/>
            <a:chOff x="1908312" y="2661375"/>
            <a:chExt cx="4474008" cy="365757"/>
          </a:xfrm>
        </p:grpSpPr>
        <p:cxnSp>
          <p:nvCxnSpPr>
            <p:cNvPr id="14" name="Straight Connector 13"/>
            <p:cNvCxnSpPr/>
            <p:nvPr/>
          </p:nvCxnSpPr>
          <p:spPr>
            <a:xfrm rot="5400000" flipH="1">
              <a:off x="5740749" y="2496378"/>
              <a:ext cx="0" cy="695750"/>
            </a:xfrm>
            <a:prstGeom prst="line">
              <a:avLst/>
            </a:prstGeom>
            <a:ln w="38100" cap="rnd">
              <a:solidFill>
                <a:srgbClr val="F6931A"/>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15" name="Oval 14"/>
            <p:cNvSpPr/>
            <p:nvPr/>
          </p:nvSpPr>
          <p:spPr bwMode="auto">
            <a:xfrm rot="16200000">
              <a:off x="6016563" y="2661375"/>
              <a:ext cx="365757" cy="365757"/>
            </a:xfrm>
            <a:prstGeom prst="ellipse">
              <a:avLst/>
            </a:prstGeom>
            <a:solidFill>
              <a:schemeClr val="bg1"/>
            </a:solidFill>
            <a:ln w="38100" cmpd="sng">
              <a:solidFill>
                <a:srgbClr val="F6931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16" name="TextBox 15"/>
            <p:cNvSpPr txBox="1"/>
            <p:nvPr/>
          </p:nvSpPr>
          <p:spPr>
            <a:xfrm>
              <a:off x="1908312" y="2690936"/>
              <a:ext cx="3407259" cy="307777"/>
            </a:xfrm>
            <a:prstGeom prst="rect">
              <a:avLst/>
            </a:prstGeom>
            <a:noFill/>
          </p:spPr>
          <p:txBody>
            <a:bodyPr wrap="square" rtlCol="0">
              <a:spAutoFit/>
            </a:bodyPr>
            <a:lstStyle/>
            <a:p>
              <a:pPr algn="r" defTabSz="896386">
                <a:defRPr/>
              </a:pPr>
              <a:r>
                <a:rPr lang="en-US" sz="1372" kern="0" dirty="0">
                  <a:solidFill>
                    <a:srgbClr val="F6931A"/>
                  </a:solidFill>
                  <a:cs typeface="Arial" pitchFamily="34" charset="0"/>
                </a:rPr>
                <a:t>Feedback</a:t>
              </a:r>
              <a:endParaRPr lang="en-US" sz="1372" b="1" kern="0" dirty="0">
                <a:solidFill>
                  <a:srgbClr val="F6931A"/>
                </a:solidFill>
                <a:latin typeface="Segoe UI Light"/>
                <a:cs typeface="Arial" pitchFamily="34" charset="0"/>
              </a:endParaRPr>
            </a:p>
          </p:txBody>
        </p:sp>
      </p:grpSp>
      <p:sp>
        <p:nvSpPr>
          <p:cNvPr id="18" name="Rectangle 17"/>
          <p:cNvSpPr/>
          <p:nvPr/>
        </p:nvSpPr>
        <p:spPr>
          <a:xfrm>
            <a:off x="6359870" y="1701898"/>
            <a:ext cx="2933993" cy="452590"/>
          </a:xfrm>
          <a:prstGeom prst="rect">
            <a:avLst/>
          </a:prstGeom>
        </p:spPr>
        <p:txBody>
          <a:bodyPr wrap="none">
            <a:spAutoFit/>
          </a:bodyPr>
          <a:lstStyle/>
          <a:p>
            <a:pPr defTabSz="896386"/>
            <a:r>
              <a:rPr lang="en-US" sz="2353" kern="0" dirty="0">
                <a:solidFill>
                  <a:srgbClr val="C02DA2"/>
                </a:solidFill>
                <a:latin typeface="Segoe UI Light"/>
                <a:cs typeface="Arial" pitchFamily="34" charset="0"/>
              </a:rPr>
              <a:t>Plan the next iteration</a:t>
            </a:r>
            <a:endParaRPr lang="en-US" sz="2353" kern="0" dirty="0">
              <a:solidFill>
                <a:srgbClr val="C02DA2"/>
              </a:solidFill>
            </a:endParaRPr>
          </a:p>
        </p:txBody>
      </p:sp>
      <p:grpSp>
        <p:nvGrpSpPr>
          <p:cNvPr id="32" name="Group 31"/>
          <p:cNvGrpSpPr/>
          <p:nvPr/>
        </p:nvGrpSpPr>
        <p:grpSpPr>
          <a:xfrm>
            <a:off x="392559" y="473600"/>
            <a:ext cx="916863" cy="554884"/>
            <a:chOff x="7302500" y="1771650"/>
            <a:chExt cx="1282700" cy="776288"/>
          </a:xfrm>
        </p:grpSpPr>
        <p:sp>
          <p:nvSpPr>
            <p:cNvPr id="33" name="Freeform 28"/>
            <p:cNvSpPr>
              <a:spLocks/>
            </p:cNvSpPr>
            <p:nvPr/>
          </p:nvSpPr>
          <p:spPr bwMode="auto">
            <a:xfrm>
              <a:off x="7302500" y="1771650"/>
              <a:ext cx="1127125" cy="755650"/>
            </a:xfrm>
            <a:custGeom>
              <a:avLst/>
              <a:gdLst>
                <a:gd name="T0" fmla="*/ 1311 w 1311"/>
                <a:gd name="T1" fmla="*/ 828 h 878"/>
                <a:gd name="T2" fmla="*/ 1311 w 1311"/>
                <a:gd name="T3" fmla="*/ 828 h 878"/>
                <a:gd name="T4" fmla="*/ 1260 w 1311"/>
                <a:gd name="T5" fmla="*/ 878 h 878"/>
                <a:gd name="T6" fmla="*/ 50 w 1311"/>
                <a:gd name="T7" fmla="*/ 878 h 878"/>
                <a:gd name="T8" fmla="*/ 0 w 1311"/>
                <a:gd name="T9" fmla="*/ 828 h 878"/>
                <a:gd name="T10" fmla="*/ 0 w 1311"/>
                <a:gd name="T11" fmla="*/ 51 h 878"/>
                <a:gd name="T12" fmla="*/ 50 w 1311"/>
                <a:gd name="T13" fmla="*/ 0 h 878"/>
                <a:gd name="T14" fmla="*/ 1260 w 1311"/>
                <a:gd name="T15" fmla="*/ 0 h 878"/>
                <a:gd name="T16" fmla="*/ 1311 w 1311"/>
                <a:gd name="T17" fmla="*/ 51 h 878"/>
                <a:gd name="T18" fmla="*/ 1311 w 1311"/>
                <a:gd name="T19" fmla="*/ 828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1" h="878">
                  <a:moveTo>
                    <a:pt x="1311" y="828"/>
                  </a:moveTo>
                  <a:lnTo>
                    <a:pt x="1311" y="828"/>
                  </a:lnTo>
                  <a:cubicBezTo>
                    <a:pt x="1311" y="856"/>
                    <a:pt x="1288" y="878"/>
                    <a:pt x="1260" y="878"/>
                  </a:cubicBezTo>
                  <a:lnTo>
                    <a:pt x="50" y="878"/>
                  </a:lnTo>
                  <a:cubicBezTo>
                    <a:pt x="22" y="878"/>
                    <a:pt x="0" y="856"/>
                    <a:pt x="0" y="828"/>
                  </a:cubicBezTo>
                  <a:lnTo>
                    <a:pt x="0" y="51"/>
                  </a:lnTo>
                  <a:cubicBezTo>
                    <a:pt x="0" y="23"/>
                    <a:pt x="22" y="0"/>
                    <a:pt x="50" y="0"/>
                  </a:cubicBezTo>
                  <a:lnTo>
                    <a:pt x="1260" y="0"/>
                  </a:lnTo>
                  <a:cubicBezTo>
                    <a:pt x="1288" y="0"/>
                    <a:pt x="1311" y="23"/>
                    <a:pt x="1311" y="51"/>
                  </a:cubicBezTo>
                  <a:lnTo>
                    <a:pt x="1311" y="828"/>
                  </a:lnTo>
                  <a:close/>
                </a:path>
              </a:pathLst>
            </a:custGeom>
            <a:solidFill>
              <a:srgbClr val="F6931A"/>
            </a:solidFill>
            <a:ln w="0">
              <a:noFill/>
              <a:prstDash val="solid"/>
              <a:round/>
              <a:headEnd/>
              <a:tailEnd/>
            </a:ln>
          </p:spPr>
          <p:txBody>
            <a:bodyPr vert="horz" wrap="square" lIns="89642" tIns="44821" rIns="89642" bIns="44821" numCol="1" anchor="t" anchorCtr="0" compatLnSpc="1">
              <a:prstTxWarp prst="textNoShape">
                <a:avLst/>
              </a:prstTxWarp>
            </a:bodyPr>
            <a:lstStyle/>
            <a:p>
              <a:pPr defTabSz="896386"/>
              <a:endParaRPr lang="en-US" sz="1765" kern="0">
                <a:solidFill>
                  <a:srgbClr val="404040"/>
                </a:solidFill>
              </a:endParaRPr>
            </a:p>
          </p:txBody>
        </p:sp>
        <p:sp>
          <p:nvSpPr>
            <p:cNvPr id="34" name="Freeform 29"/>
            <p:cNvSpPr>
              <a:spLocks/>
            </p:cNvSpPr>
            <p:nvPr/>
          </p:nvSpPr>
          <p:spPr bwMode="auto">
            <a:xfrm>
              <a:off x="7386638" y="1851025"/>
              <a:ext cx="958850" cy="558800"/>
            </a:xfrm>
            <a:custGeom>
              <a:avLst/>
              <a:gdLst>
                <a:gd name="T0" fmla="*/ 0 w 1115"/>
                <a:gd name="T1" fmla="*/ 0 h 649"/>
                <a:gd name="T2" fmla="*/ 0 w 1115"/>
                <a:gd name="T3" fmla="*/ 0 h 649"/>
                <a:gd name="T4" fmla="*/ 1115 w 1115"/>
                <a:gd name="T5" fmla="*/ 0 h 649"/>
                <a:gd name="T6" fmla="*/ 1115 w 1115"/>
                <a:gd name="T7" fmla="*/ 649 h 649"/>
                <a:gd name="T8" fmla="*/ 0 w 1115"/>
                <a:gd name="T9" fmla="*/ 649 h 649"/>
                <a:gd name="T10" fmla="*/ 0 w 1115"/>
                <a:gd name="T11" fmla="*/ 0 h 649"/>
              </a:gdLst>
              <a:ahLst/>
              <a:cxnLst>
                <a:cxn ang="0">
                  <a:pos x="T0" y="T1"/>
                </a:cxn>
                <a:cxn ang="0">
                  <a:pos x="T2" y="T3"/>
                </a:cxn>
                <a:cxn ang="0">
                  <a:pos x="T4" y="T5"/>
                </a:cxn>
                <a:cxn ang="0">
                  <a:pos x="T6" y="T7"/>
                </a:cxn>
                <a:cxn ang="0">
                  <a:pos x="T8" y="T9"/>
                </a:cxn>
                <a:cxn ang="0">
                  <a:pos x="T10" y="T11"/>
                </a:cxn>
              </a:cxnLst>
              <a:rect l="0" t="0" r="r" b="b"/>
              <a:pathLst>
                <a:path w="1115" h="649">
                  <a:moveTo>
                    <a:pt x="0" y="0"/>
                  </a:moveTo>
                  <a:lnTo>
                    <a:pt x="0" y="0"/>
                  </a:lnTo>
                  <a:lnTo>
                    <a:pt x="1115" y="0"/>
                  </a:lnTo>
                  <a:lnTo>
                    <a:pt x="1115" y="649"/>
                  </a:lnTo>
                  <a:lnTo>
                    <a:pt x="0" y="649"/>
                  </a:lnTo>
                  <a:lnTo>
                    <a:pt x="0" y="0"/>
                  </a:lnTo>
                  <a:close/>
                </a:path>
              </a:pathLst>
            </a:custGeom>
            <a:solidFill>
              <a:srgbClr val="FBE1A6"/>
            </a:solidFill>
            <a:ln w="0">
              <a:noFill/>
              <a:prstDash val="solid"/>
              <a:round/>
              <a:headEnd/>
              <a:tailEnd/>
            </a:ln>
          </p:spPr>
          <p:txBody>
            <a:bodyPr vert="horz" wrap="square" lIns="89642" tIns="44821" rIns="89642" bIns="44821" numCol="1" anchor="t" anchorCtr="0" compatLnSpc="1">
              <a:prstTxWarp prst="textNoShape">
                <a:avLst/>
              </a:prstTxWarp>
            </a:bodyPr>
            <a:lstStyle/>
            <a:p>
              <a:pPr defTabSz="896386"/>
              <a:endParaRPr lang="en-US" sz="1765" kern="0">
                <a:solidFill>
                  <a:srgbClr val="404040"/>
                </a:solidFill>
              </a:endParaRPr>
            </a:p>
          </p:txBody>
        </p:sp>
        <p:sp>
          <p:nvSpPr>
            <p:cNvPr id="35" name="Freeform 30"/>
            <p:cNvSpPr>
              <a:spLocks/>
            </p:cNvSpPr>
            <p:nvPr/>
          </p:nvSpPr>
          <p:spPr bwMode="auto">
            <a:xfrm>
              <a:off x="7831138" y="2447925"/>
              <a:ext cx="44450" cy="44450"/>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solidFill>
              <a:srgbClr val="FEFEFE"/>
            </a:solidFill>
            <a:ln w="0">
              <a:noFill/>
              <a:prstDash val="solid"/>
              <a:round/>
              <a:headEnd/>
              <a:tailEnd/>
            </a:ln>
          </p:spPr>
          <p:txBody>
            <a:bodyPr vert="horz" wrap="square" lIns="89642" tIns="44821" rIns="89642" bIns="44821" numCol="1" anchor="t" anchorCtr="0" compatLnSpc="1">
              <a:prstTxWarp prst="textNoShape">
                <a:avLst/>
              </a:prstTxWarp>
            </a:bodyPr>
            <a:lstStyle/>
            <a:p>
              <a:pPr defTabSz="896386"/>
              <a:endParaRPr lang="en-US" sz="1765" kern="0">
                <a:solidFill>
                  <a:srgbClr val="404040"/>
                </a:solidFill>
              </a:endParaRPr>
            </a:p>
          </p:txBody>
        </p:sp>
        <p:sp>
          <p:nvSpPr>
            <p:cNvPr id="36" name="Freeform 31"/>
            <p:cNvSpPr>
              <a:spLocks/>
            </p:cNvSpPr>
            <p:nvPr/>
          </p:nvSpPr>
          <p:spPr bwMode="auto">
            <a:xfrm>
              <a:off x="7577138" y="2127250"/>
              <a:ext cx="114300" cy="274638"/>
            </a:xfrm>
            <a:custGeom>
              <a:avLst/>
              <a:gdLst>
                <a:gd name="T0" fmla="*/ 0 w 132"/>
                <a:gd name="T1" fmla="*/ 0 h 318"/>
                <a:gd name="T2" fmla="*/ 0 w 132"/>
                <a:gd name="T3" fmla="*/ 0 h 318"/>
                <a:gd name="T4" fmla="*/ 132 w 132"/>
                <a:gd name="T5" fmla="*/ 0 h 318"/>
                <a:gd name="T6" fmla="*/ 132 w 132"/>
                <a:gd name="T7" fmla="*/ 318 h 318"/>
                <a:gd name="T8" fmla="*/ 0 w 132"/>
                <a:gd name="T9" fmla="*/ 318 h 318"/>
                <a:gd name="T10" fmla="*/ 0 w 132"/>
                <a:gd name="T11" fmla="*/ 0 h 318"/>
              </a:gdLst>
              <a:ahLst/>
              <a:cxnLst>
                <a:cxn ang="0">
                  <a:pos x="T0" y="T1"/>
                </a:cxn>
                <a:cxn ang="0">
                  <a:pos x="T2" y="T3"/>
                </a:cxn>
                <a:cxn ang="0">
                  <a:pos x="T4" y="T5"/>
                </a:cxn>
                <a:cxn ang="0">
                  <a:pos x="T6" y="T7"/>
                </a:cxn>
                <a:cxn ang="0">
                  <a:pos x="T8" y="T9"/>
                </a:cxn>
                <a:cxn ang="0">
                  <a:pos x="T10" y="T11"/>
                </a:cxn>
              </a:cxnLst>
              <a:rect l="0" t="0" r="r" b="b"/>
              <a:pathLst>
                <a:path w="132" h="318">
                  <a:moveTo>
                    <a:pt x="0" y="0"/>
                  </a:moveTo>
                  <a:lnTo>
                    <a:pt x="0" y="0"/>
                  </a:lnTo>
                  <a:lnTo>
                    <a:pt x="132" y="0"/>
                  </a:lnTo>
                  <a:lnTo>
                    <a:pt x="132" y="318"/>
                  </a:lnTo>
                  <a:lnTo>
                    <a:pt x="0" y="318"/>
                  </a:lnTo>
                  <a:lnTo>
                    <a:pt x="0" y="0"/>
                  </a:lnTo>
                  <a:close/>
                </a:path>
              </a:pathLst>
            </a:custGeom>
            <a:solidFill>
              <a:srgbClr val="F4AD0D"/>
            </a:solidFill>
            <a:ln w="0">
              <a:noFill/>
              <a:prstDash val="solid"/>
              <a:round/>
              <a:headEnd/>
              <a:tailEnd/>
            </a:ln>
          </p:spPr>
          <p:txBody>
            <a:bodyPr vert="horz" wrap="square" lIns="89642" tIns="44821" rIns="89642" bIns="44821" numCol="1" anchor="t" anchorCtr="0" compatLnSpc="1">
              <a:prstTxWarp prst="textNoShape">
                <a:avLst/>
              </a:prstTxWarp>
            </a:bodyPr>
            <a:lstStyle/>
            <a:p>
              <a:pPr defTabSz="896386"/>
              <a:endParaRPr lang="en-US" sz="1765" kern="0">
                <a:solidFill>
                  <a:srgbClr val="404040"/>
                </a:solidFill>
              </a:endParaRPr>
            </a:p>
          </p:txBody>
        </p:sp>
        <p:sp>
          <p:nvSpPr>
            <p:cNvPr id="37" name="Freeform 32"/>
            <p:cNvSpPr>
              <a:spLocks/>
            </p:cNvSpPr>
            <p:nvPr/>
          </p:nvSpPr>
          <p:spPr bwMode="auto">
            <a:xfrm>
              <a:off x="7729538" y="2041525"/>
              <a:ext cx="114300" cy="360363"/>
            </a:xfrm>
            <a:custGeom>
              <a:avLst/>
              <a:gdLst>
                <a:gd name="T0" fmla="*/ 0 w 132"/>
                <a:gd name="T1" fmla="*/ 0 h 418"/>
                <a:gd name="T2" fmla="*/ 0 w 132"/>
                <a:gd name="T3" fmla="*/ 0 h 418"/>
                <a:gd name="T4" fmla="*/ 132 w 132"/>
                <a:gd name="T5" fmla="*/ 0 h 418"/>
                <a:gd name="T6" fmla="*/ 132 w 132"/>
                <a:gd name="T7" fmla="*/ 418 h 418"/>
                <a:gd name="T8" fmla="*/ 0 w 132"/>
                <a:gd name="T9" fmla="*/ 418 h 418"/>
                <a:gd name="T10" fmla="*/ 0 w 132"/>
                <a:gd name="T11" fmla="*/ 0 h 418"/>
              </a:gdLst>
              <a:ahLst/>
              <a:cxnLst>
                <a:cxn ang="0">
                  <a:pos x="T0" y="T1"/>
                </a:cxn>
                <a:cxn ang="0">
                  <a:pos x="T2" y="T3"/>
                </a:cxn>
                <a:cxn ang="0">
                  <a:pos x="T4" y="T5"/>
                </a:cxn>
                <a:cxn ang="0">
                  <a:pos x="T6" y="T7"/>
                </a:cxn>
                <a:cxn ang="0">
                  <a:pos x="T8" y="T9"/>
                </a:cxn>
                <a:cxn ang="0">
                  <a:pos x="T10" y="T11"/>
                </a:cxn>
              </a:cxnLst>
              <a:rect l="0" t="0" r="r" b="b"/>
              <a:pathLst>
                <a:path w="132" h="418">
                  <a:moveTo>
                    <a:pt x="0" y="0"/>
                  </a:moveTo>
                  <a:lnTo>
                    <a:pt x="0" y="0"/>
                  </a:lnTo>
                  <a:lnTo>
                    <a:pt x="132" y="0"/>
                  </a:lnTo>
                  <a:lnTo>
                    <a:pt x="132" y="418"/>
                  </a:lnTo>
                  <a:lnTo>
                    <a:pt x="0" y="418"/>
                  </a:lnTo>
                  <a:lnTo>
                    <a:pt x="0" y="0"/>
                  </a:lnTo>
                  <a:close/>
                </a:path>
              </a:pathLst>
            </a:custGeom>
            <a:solidFill>
              <a:srgbClr val="F6931A"/>
            </a:solidFill>
            <a:ln w="0">
              <a:noFill/>
              <a:prstDash val="solid"/>
              <a:round/>
              <a:headEnd/>
              <a:tailEnd/>
            </a:ln>
          </p:spPr>
          <p:txBody>
            <a:bodyPr vert="horz" wrap="square" lIns="89642" tIns="44821" rIns="89642" bIns="44821" numCol="1" anchor="t" anchorCtr="0" compatLnSpc="1">
              <a:prstTxWarp prst="textNoShape">
                <a:avLst/>
              </a:prstTxWarp>
            </a:bodyPr>
            <a:lstStyle/>
            <a:p>
              <a:pPr defTabSz="896386"/>
              <a:endParaRPr lang="en-US" sz="1765" kern="0">
                <a:solidFill>
                  <a:srgbClr val="404040"/>
                </a:solidFill>
              </a:endParaRPr>
            </a:p>
          </p:txBody>
        </p:sp>
        <p:sp>
          <p:nvSpPr>
            <p:cNvPr id="38" name="Freeform 33"/>
            <p:cNvSpPr>
              <a:spLocks/>
            </p:cNvSpPr>
            <p:nvPr/>
          </p:nvSpPr>
          <p:spPr bwMode="auto">
            <a:xfrm>
              <a:off x="7883525" y="2095500"/>
              <a:ext cx="114300" cy="306388"/>
            </a:xfrm>
            <a:custGeom>
              <a:avLst/>
              <a:gdLst>
                <a:gd name="T0" fmla="*/ 0 w 132"/>
                <a:gd name="T1" fmla="*/ 0 h 356"/>
                <a:gd name="T2" fmla="*/ 0 w 132"/>
                <a:gd name="T3" fmla="*/ 0 h 356"/>
                <a:gd name="T4" fmla="*/ 132 w 132"/>
                <a:gd name="T5" fmla="*/ 0 h 356"/>
                <a:gd name="T6" fmla="*/ 132 w 132"/>
                <a:gd name="T7" fmla="*/ 356 h 356"/>
                <a:gd name="T8" fmla="*/ 0 w 132"/>
                <a:gd name="T9" fmla="*/ 356 h 356"/>
                <a:gd name="T10" fmla="*/ 0 w 132"/>
                <a:gd name="T11" fmla="*/ 0 h 356"/>
              </a:gdLst>
              <a:ahLst/>
              <a:cxnLst>
                <a:cxn ang="0">
                  <a:pos x="T0" y="T1"/>
                </a:cxn>
                <a:cxn ang="0">
                  <a:pos x="T2" y="T3"/>
                </a:cxn>
                <a:cxn ang="0">
                  <a:pos x="T4" y="T5"/>
                </a:cxn>
                <a:cxn ang="0">
                  <a:pos x="T6" y="T7"/>
                </a:cxn>
                <a:cxn ang="0">
                  <a:pos x="T8" y="T9"/>
                </a:cxn>
                <a:cxn ang="0">
                  <a:pos x="T10" y="T11"/>
                </a:cxn>
              </a:cxnLst>
              <a:rect l="0" t="0" r="r" b="b"/>
              <a:pathLst>
                <a:path w="132" h="356">
                  <a:moveTo>
                    <a:pt x="0" y="0"/>
                  </a:moveTo>
                  <a:lnTo>
                    <a:pt x="0" y="0"/>
                  </a:lnTo>
                  <a:lnTo>
                    <a:pt x="132" y="0"/>
                  </a:lnTo>
                  <a:lnTo>
                    <a:pt x="132" y="356"/>
                  </a:lnTo>
                  <a:lnTo>
                    <a:pt x="0" y="356"/>
                  </a:lnTo>
                  <a:lnTo>
                    <a:pt x="0" y="0"/>
                  </a:lnTo>
                  <a:close/>
                </a:path>
              </a:pathLst>
            </a:custGeom>
            <a:solidFill>
              <a:srgbClr val="F4AD0D"/>
            </a:solidFill>
            <a:ln w="0">
              <a:noFill/>
              <a:prstDash val="solid"/>
              <a:round/>
              <a:headEnd/>
              <a:tailEnd/>
            </a:ln>
          </p:spPr>
          <p:txBody>
            <a:bodyPr vert="horz" wrap="square" lIns="89642" tIns="44821" rIns="89642" bIns="44821" numCol="1" anchor="t" anchorCtr="0" compatLnSpc="1">
              <a:prstTxWarp prst="textNoShape">
                <a:avLst/>
              </a:prstTxWarp>
            </a:bodyPr>
            <a:lstStyle/>
            <a:p>
              <a:pPr defTabSz="896386"/>
              <a:endParaRPr lang="en-US" sz="1765" kern="0">
                <a:solidFill>
                  <a:srgbClr val="404040"/>
                </a:solidFill>
              </a:endParaRPr>
            </a:p>
          </p:txBody>
        </p:sp>
        <p:sp>
          <p:nvSpPr>
            <p:cNvPr id="39" name="Freeform 34"/>
            <p:cNvSpPr>
              <a:spLocks/>
            </p:cNvSpPr>
            <p:nvPr/>
          </p:nvSpPr>
          <p:spPr bwMode="auto">
            <a:xfrm>
              <a:off x="8037513" y="1916113"/>
              <a:ext cx="112713" cy="485775"/>
            </a:xfrm>
            <a:custGeom>
              <a:avLst/>
              <a:gdLst>
                <a:gd name="T0" fmla="*/ 0 w 131"/>
                <a:gd name="T1" fmla="*/ 0 h 564"/>
                <a:gd name="T2" fmla="*/ 0 w 131"/>
                <a:gd name="T3" fmla="*/ 0 h 564"/>
                <a:gd name="T4" fmla="*/ 131 w 131"/>
                <a:gd name="T5" fmla="*/ 0 h 564"/>
                <a:gd name="T6" fmla="*/ 131 w 131"/>
                <a:gd name="T7" fmla="*/ 564 h 564"/>
                <a:gd name="T8" fmla="*/ 0 w 131"/>
                <a:gd name="T9" fmla="*/ 564 h 564"/>
                <a:gd name="T10" fmla="*/ 0 w 131"/>
                <a:gd name="T11" fmla="*/ 0 h 564"/>
              </a:gdLst>
              <a:ahLst/>
              <a:cxnLst>
                <a:cxn ang="0">
                  <a:pos x="T0" y="T1"/>
                </a:cxn>
                <a:cxn ang="0">
                  <a:pos x="T2" y="T3"/>
                </a:cxn>
                <a:cxn ang="0">
                  <a:pos x="T4" y="T5"/>
                </a:cxn>
                <a:cxn ang="0">
                  <a:pos x="T6" y="T7"/>
                </a:cxn>
                <a:cxn ang="0">
                  <a:pos x="T8" y="T9"/>
                </a:cxn>
                <a:cxn ang="0">
                  <a:pos x="T10" y="T11"/>
                </a:cxn>
              </a:cxnLst>
              <a:rect l="0" t="0" r="r" b="b"/>
              <a:pathLst>
                <a:path w="131" h="564">
                  <a:moveTo>
                    <a:pt x="0" y="0"/>
                  </a:moveTo>
                  <a:lnTo>
                    <a:pt x="0" y="0"/>
                  </a:lnTo>
                  <a:lnTo>
                    <a:pt x="131" y="0"/>
                  </a:lnTo>
                  <a:lnTo>
                    <a:pt x="131" y="564"/>
                  </a:lnTo>
                  <a:lnTo>
                    <a:pt x="0" y="564"/>
                  </a:lnTo>
                  <a:lnTo>
                    <a:pt x="0" y="0"/>
                  </a:lnTo>
                  <a:close/>
                </a:path>
              </a:pathLst>
            </a:custGeom>
            <a:solidFill>
              <a:srgbClr val="F6931A"/>
            </a:solidFill>
            <a:ln w="0">
              <a:noFill/>
              <a:prstDash val="solid"/>
              <a:round/>
              <a:headEnd/>
              <a:tailEnd/>
            </a:ln>
          </p:spPr>
          <p:txBody>
            <a:bodyPr vert="horz" wrap="square" lIns="89642" tIns="44821" rIns="89642" bIns="44821" numCol="1" anchor="t" anchorCtr="0" compatLnSpc="1">
              <a:prstTxWarp prst="textNoShape">
                <a:avLst/>
              </a:prstTxWarp>
            </a:bodyPr>
            <a:lstStyle/>
            <a:p>
              <a:pPr defTabSz="896386"/>
              <a:endParaRPr lang="en-US" sz="1765" kern="0">
                <a:solidFill>
                  <a:srgbClr val="404040"/>
                </a:solidFill>
              </a:endParaRPr>
            </a:p>
          </p:txBody>
        </p:sp>
        <p:sp>
          <p:nvSpPr>
            <p:cNvPr id="40" name="Freeform 148"/>
            <p:cNvSpPr>
              <a:spLocks/>
            </p:cNvSpPr>
            <p:nvPr/>
          </p:nvSpPr>
          <p:spPr bwMode="auto">
            <a:xfrm>
              <a:off x="8488363" y="2435225"/>
              <a:ext cx="90488" cy="104775"/>
            </a:xfrm>
            <a:custGeom>
              <a:avLst/>
              <a:gdLst>
                <a:gd name="T0" fmla="*/ 65 w 106"/>
                <a:gd name="T1" fmla="*/ 122 h 122"/>
                <a:gd name="T2" fmla="*/ 65 w 106"/>
                <a:gd name="T3" fmla="*/ 122 h 122"/>
                <a:gd name="T4" fmla="*/ 106 w 106"/>
                <a:gd name="T5" fmla="*/ 94 h 122"/>
                <a:gd name="T6" fmla="*/ 40 w 106"/>
                <a:gd name="T7" fmla="*/ 0 h 122"/>
                <a:gd name="T8" fmla="*/ 0 w 106"/>
                <a:gd name="T9" fmla="*/ 28 h 122"/>
                <a:gd name="T10" fmla="*/ 65 w 106"/>
                <a:gd name="T11" fmla="*/ 122 h 122"/>
              </a:gdLst>
              <a:ahLst/>
              <a:cxnLst>
                <a:cxn ang="0">
                  <a:pos x="T0" y="T1"/>
                </a:cxn>
                <a:cxn ang="0">
                  <a:pos x="T2" y="T3"/>
                </a:cxn>
                <a:cxn ang="0">
                  <a:pos x="T4" y="T5"/>
                </a:cxn>
                <a:cxn ang="0">
                  <a:pos x="T6" y="T7"/>
                </a:cxn>
                <a:cxn ang="0">
                  <a:pos x="T8" y="T9"/>
                </a:cxn>
                <a:cxn ang="0">
                  <a:pos x="T10" y="T11"/>
                </a:cxn>
              </a:cxnLst>
              <a:rect l="0" t="0" r="r" b="b"/>
              <a:pathLst>
                <a:path w="106" h="122">
                  <a:moveTo>
                    <a:pt x="65" y="122"/>
                  </a:moveTo>
                  <a:lnTo>
                    <a:pt x="65" y="122"/>
                  </a:lnTo>
                  <a:lnTo>
                    <a:pt x="106" y="94"/>
                  </a:lnTo>
                  <a:lnTo>
                    <a:pt x="40" y="0"/>
                  </a:lnTo>
                  <a:lnTo>
                    <a:pt x="0" y="28"/>
                  </a:lnTo>
                  <a:lnTo>
                    <a:pt x="65" y="122"/>
                  </a:lnTo>
                  <a:close/>
                </a:path>
              </a:pathLst>
            </a:custGeom>
            <a:solidFill>
              <a:srgbClr val="F4AD0D"/>
            </a:solidFill>
            <a:ln w="0">
              <a:noFill/>
              <a:prstDash val="solid"/>
              <a:round/>
              <a:headEnd/>
              <a:tailEnd/>
            </a:ln>
          </p:spPr>
          <p:txBody>
            <a:bodyPr vert="horz" wrap="square" lIns="89642" tIns="44821" rIns="89642" bIns="44821" numCol="1" anchor="t" anchorCtr="0" compatLnSpc="1">
              <a:prstTxWarp prst="textNoShape">
                <a:avLst/>
              </a:prstTxWarp>
            </a:bodyPr>
            <a:lstStyle/>
            <a:p>
              <a:pPr defTabSz="896386"/>
              <a:endParaRPr lang="en-US" sz="1765" kern="0">
                <a:solidFill>
                  <a:srgbClr val="404040"/>
                </a:solidFill>
              </a:endParaRPr>
            </a:p>
          </p:txBody>
        </p:sp>
        <p:sp>
          <p:nvSpPr>
            <p:cNvPr id="41" name="Freeform 149"/>
            <p:cNvSpPr>
              <a:spLocks/>
            </p:cNvSpPr>
            <p:nvPr/>
          </p:nvSpPr>
          <p:spPr bwMode="auto">
            <a:xfrm>
              <a:off x="8272463" y="2127250"/>
              <a:ext cx="250825" cy="331788"/>
            </a:xfrm>
            <a:custGeom>
              <a:avLst/>
              <a:gdLst>
                <a:gd name="T0" fmla="*/ 251 w 291"/>
                <a:gd name="T1" fmla="*/ 386 h 386"/>
                <a:gd name="T2" fmla="*/ 251 w 291"/>
                <a:gd name="T3" fmla="*/ 386 h 386"/>
                <a:gd name="T4" fmla="*/ 291 w 291"/>
                <a:gd name="T5" fmla="*/ 358 h 386"/>
                <a:gd name="T6" fmla="*/ 41 w 291"/>
                <a:gd name="T7" fmla="*/ 0 h 386"/>
                <a:gd name="T8" fmla="*/ 0 w 291"/>
                <a:gd name="T9" fmla="*/ 29 h 386"/>
                <a:gd name="T10" fmla="*/ 251 w 291"/>
                <a:gd name="T11" fmla="*/ 386 h 386"/>
              </a:gdLst>
              <a:ahLst/>
              <a:cxnLst>
                <a:cxn ang="0">
                  <a:pos x="T0" y="T1"/>
                </a:cxn>
                <a:cxn ang="0">
                  <a:pos x="T2" y="T3"/>
                </a:cxn>
                <a:cxn ang="0">
                  <a:pos x="T4" y="T5"/>
                </a:cxn>
                <a:cxn ang="0">
                  <a:pos x="T6" y="T7"/>
                </a:cxn>
                <a:cxn ang="0">
                  <a:pos x="T8" y="T9"/>
                </a:cxn>
                <a:cxn ang="0">
                  <a:pos x="T10" y="T11"/>
                </a:cxn>
              </a:cxnLst>
              <a:rect l="0" t="0" r="r" b="b"/>
              <a:pathLst>
                <a:path w="291" h="386">
                  <a:moveTo>
                    <a:pt x="251" y="386"/>
                  </a:moveTo>
                  <a:lnTo>
                    <a:pt x="251" y="386"/>
                  </a:lnTo>
                  <a:lnTo>
                    <a:pt x="291" y="358"/>
                  </a:lnTo>
                  <a:lnTo>
                    <a:pt x="41" y="0"/>
                  </a:lnTo>
                  <a:lnTo>
                    <a:pt x="0" y="29"/>
                  </a:lnTo>
                  <a:lnTo>
                    <a:pt x="251" y="386"/>
                  </a:lnTo>
                  <a:close/>
                </a:path>
              </a:pathLst>
            </a:custGeom>
            <a:solidFill>
              <a:srgbClr val="F4AD0D"/>
            </a:solidFill>
            <a:ln w="0">
              <a:noFill/>
              <a:prstDash val="solid"/>
              <a:round/>
              <a:headEnd/>
              <a:tailEnd/>
            </a:ln>
          </p:spPr>
          <p:txBody>
            <a:bodyPr vert="horz" wrap="square" lIns="89642" tIns="44821" rIns="89642" bIns="44821" numCol="1" anchor="t" anchorCtr="0" compatLnSpc="1">
              <a:prstTxWarp prst="textNoShape">
                <a:avLst/>
              </a:prstTxWarp>
            </a:bodyPr>
            <a:lstStyle/>
            <a:p>
              <a:pPr defTabSz="896386"/>
              <a:endParaRPr lang="en-US" sz="1765" kern="0">
                <a:solidFill>
                  <a:srgbClr val="404040"/>
                </a:solidFill>
              </a:endParaRPr>
            </a:p>
          </p:txBody>
        </p:sp>
        <p:sp>
          <p:nvSpPr>
            <p:cNvPr id="42" name="Freeform 150"/>
            <p:cNvSpPr>
              <a:spLocks/>
            </p:cNvSpPr>
            <p:nvPr/>
          </p:nvSpPr>
          <p:spPr bwMode="auto">
            <a:xfrm>
              <a:off x="8543925" y="2516188"/>
              <a:ext cx="41275" cy="31750"/>
            </a:xfrm>
            <a:custGeom>
              <a:avLst/>
              <a:gdLst>
                <a:gd name="T0" fmla="*/ 44 w 47"/>
                <a:gd name="T1" fmla="*/ 4 h 37"/>
                <a:gd name="T2" fmla="*/ 44 w 47"/>
                <a:gd name="T3" fmla="*/ 4 h 37"/>
                <a:gd name="T4" fmla="*/ 41 w 47"/>
                <a:gd name="T5" fmla="*/ 0 h 37"/>
                <a:gd name="T6" fmla="*/ 0 w 47"/>
                <a:gd name="T7" fmla="*/ 28 h 37"/>
                <a:gd name="T8" fmla="*/ 3 w 47"/>
                <a:gd name="T9" fmla="*/ 32 h 37"/>
                <a:gd name="T10" fmla="*/ 17 w 47"/>
                <a:gd name="T11" fmla="*/ 35 h 37"/>
                <a:gd name="T12" fmla="*/ 41 w 47"/>
                <a:gd name="T13" fmla="*/ 17 h 37"/>
                <a:gd name="T14" fmla="*/ 44 w 47"/>
                <a:gd name="T15" fmla="*/ 4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7">
                  <a:moveTo>
                    <a:pt x="44" y="4"/>
                  </a:moveTo>
                  <a:lnTo>
                    <a:pt x="44" y="4"/>
                  </a:lnTo>
                  <a:cubicBezTo>
                    <a:pt x="41" y="0"/>
                    <a:pt x="41" y="0"/>
                    <a:pt x="41" y="0"/>
                  </a:cubicBezTo>
                  <a:cubicBezTo>
                    <a:pt x="0" y="28"/>
                    <a:pt x="0" y="28"/>
                    <a:pt x="0" y="28"/>
                  </a:cubicBezTo>
                  <a:cubicBezTo>
                    <a:pt x="3" y="32"/>
                    <a:pt x="3" y="32"/>
                    <a:pt x="3" y="32"/>
                  </a:cubicBezTo>
                  <a:cubicBezTo>
                    <a:pt x="6" y="36"/>
                    <a:pt x="13" y="37"/>
                    <a:pt x="17" y="35"/>
                  </a:cubicBezTo>
                  <a:cubicBezTo>
                    <a:pt x="41" y="17"/>
                    <a:pt x="41" y="17"/>
                    <a:pt x="41" y="17"/>
                  </a:cubicBezTo>
                  <a:cubicBezTo>
                    <a:pt x="45" y="15"/>
                    <a:pt x="47" y="8"/>
                    <a:pt x="44" y="4"/>
                  </a:cubicBezTo>
                  <a:close/>
                </a:path>
              </a:pathLst>
            </a:custGeom>
            <a:solidFill>
              <a:srgbClr val="F4AD0D"/>
            </a:solidFill>
            <a:ln w="0">
              <a:noFill/>
              <a:prstDash val="solid"/>
              <a:round/>
              <a:headEnd/>
              <a:tailEnd/>
            </a:ln>
          </p:spPr>
          <p:txBody>
            <a:bodyPr vert="horz" wrap="square" lIns="89642" tIns="44821" rIns="89642" bIns="44821" numCol="1" anchor="t" anchorCtr="0" compatLnSpc="1">
              <a:prstTxWarp prst="textNoShape">
                <a:avLst/>
              </a:prstTxWarp>
            </a:bodyPr>
            <a:lstStyle/>
            <a:p>
              <a:pPr defTabSz="896386"/>
              <a:endParaRPr lang="en-US" sz="1765" kern="0">
                <a:solidFill>
                  <a:srgbClr val="404040"/>
                </a:solidFill>
              </a:endParaRPr>
            </a:p>
          </p:txBody>
        </p:sp>
        <p:sp>
          <p:nvSpPr>
            <p:cNvPr id="43" name="Freeform 151"/>
            <p:cNvSpPr>
              <a:spLocks/>
            </p:cNvSpPr>
            <p:nvPr/>
          </p:nvSpPr>
          <p:spPr bwMode="auto">
            <a:xfrm>
              <a:off x="8226425" y="2058988"/>
              <a:ext cx="80963" cy="92075"/>
            </a:xfrm>
            <a:custGeom>
              <a:avLst/>
              <a:gdLst>
                <a:gd name="T0" fmla="*/ 62 w 94"/>
                <a:gd name="T1" fmla="*/ 33 h 107"/>
                <a:gd name="T2" fmla="*/ 62 w 94"/>
                <a:gd name="T3" fmla="*/ 33 h 107"/>
                <a:gd name="T4" fmla="*/ 22 w 94"/>
                <a:gd name="T5" fmla="*/ 1 h 107"/>
                <a:gd name="T6" fmla="*/ 5 w 94"/>
                <a:gd name="T7" fmla="*/ 13 h 107"/>
                <a:gd name="T8" fmla="*/ 22 w 94"/>
                <a:gd name="T9" fmla="*/ 62 h 107"/>
                <a:gd name="T10" fmla="*/ 53 w 94"/>
                <a:gd name="T11" fmla="*/ 107 h 107"/>
                <a:gd name="T12" fmla="*/ 69 w 94"/>
                <a:gd name="T13" fmla="*/ 95 h 107"/>
                <a:gd name="T14" fmla="*/ 73 w 94"/>
                <a:gd name="T15" fmla="*/ 92 h 107"/>
                <a:gd name="T16" fmla="*/ 94 w 94"/>
                <a:gd name="T17" fmla="*/ 78 h 107"/>
                <a:gd name="T18" fmla="*/ 62 w 94"/>
                <a:gd name="T19" fmla="*/ 3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07">
                  <a:moveTo>
                    <a:pt x="62" y="33"/>
                  </a:moveTo>
                  <a:lnTo>
                    <a:pt x="62" y="33"/>
                  </a:lnTo>
                  <a:cubicBezTo>
                    <a:pt x="54" y="21"/>
                    <a:pt x="33" y="0"/>
                    <a:pt x="22" y="1"/>
                  </a:cubicBezTo>
                  <a:cubicBezTo>
                    <a:pt x="5" y="13"/>
                    <a:pt x="5" y="13"/>
                    <a:pt x="5" y="13"/>
                  </a:cubicBezTo>
                  <a:cubicBezTo>
                    <a:pt x="0" y="23"/>
                    <a:pt x="13" y="50"/>
                    <a:pt x="22" y="62"/>
                  </a:cubicBezTo>
                  <a:cubicBezTo>
                    <a:pt x="53" y="107"/>
                    <a:pt x="53" y="107"/>
                    <a:pt x="53" y="107"/>
                  </a:cubicBezTo>
                  <a:cubicBezTo>
                    <a:pt x="69" y="95"/>
                    <a:pt x="69" y="95"/>
                    <a:pt x="69" y="95"/>
                  </a:cubicBezTo>
                  <a:cubicBezTo>
                    <a:pt x="73" y="92"/>
                    <a:pt x="73" y="92"/>
                    <a:pt x="73" y="92"/>
                  </a:cubicBezTo>
                  <a:cubicBezTo>
                    <a:pt x="94" y="78"/>
                    <a:pt x="94" y="78"/>
                    <a:pt x="94" y="78"/>
                  </a:cubicBezTo>
                  <a:lnTo>
                    <a:pt x="62" y="33"/>
                  </a:lnTo>
                  <a:close/>
                </a:path>
              </a:pathLst>
            </a:custGeom>
            <a:solidFill>
              <a:srgbClr val="F4AD0D"/>
            </a:solidFill>
            <a:ln w="0">
              <a:noFill/>
              <a:prstDash val="solid"/>
              <a:round/>
              <a:headEnd/>
              <a:tailEnd/>
            </a:ln>
          </p:spPr>
          <p:txBody>
            <a:bodyPr vert="horz" wrap="square" lIns="89642" tIns="44821" rIns="89642" bIns="44821" numCol="1" anchor="t" anchorCtr="0" compatLnSpc="1">
              <a:prstTxWarp prst="textNoShape">
                <a:avLst/>
              </a:prstTxWarp>
            </a:bodyPr>
            <a:lstStyle/>
            <a:p>
              <a:pPr defTabSz="896386"/>
              <a:endParaRPr lang="en-US" sz="1765" kern="0">
                <a:solidFill>
                  <a:srgbClr val="404040"/>
                </a:solidFill>
              </a:endParaRPr>
            </a:p>
          </p:txBody>
        </p:sp>
        <p:sp>
          <p:nvSpPr>
            <p:cNvPr id="44" name="Freeform 152"/>
            <p:cNvSpPr>
              <a:spLocks/>
            </p:cNvSpPr>
            <p:nvPr/>
          </p:nvSpPr>
          <p:spPr bwMode="auto">
            <a:xfrm>
              <a:off x="8524875" y="2479675"/>
              <a:ext cx="44450" cy="53975"/>
            </a:xfrm>
            <a:custGeom>
              <a:avLst/>
              <a:gdLst>
                <a:gd name="T0" fmla="*/ 38 w 51"/>
                <a:gd name="T1" fmla="*/ 58 h 61"/>
                <a:gd name="T2" fmla="*/ 38 w 51"/>
                <a:gd name="T3" fmla="*/ 58 h 61"/>
                <a:gd name="T4" fmla="*/ 32 w 51"/>
                <a:gd name="T5" fmla="*/ 57 h 61"/>
                <a:gd name="T6" fmla="*/ 3 w 51"/>
                <a:gd name="T7" fmla="*/ 16 h 61"/>
                <a:gd name="T8" fmla="*/ 4 w 51"/>
                <a:gd name="T9" fmla="*/ 9 h 61"/>
                <a:gd name="T10" fmla="*/ 8 w 51"/>
                <a:gd name="T11" fmla="*/ 6 h 61"/>
                <a:gd name="T12" fmla="*/ 19 w 51"/>
                <a:gd name="T13" fmla="*/ 4 h 61"/>
                <a:gd name="T14" fmla="*/ 48 w 51"/>
                <a:gd name="T15" fmla="*/ 45 h 61"/>
                <a:gd name="T16" fmla="*/ 42 w 51"/>
                <a:gd name="T17" fmla="*/ 55 h 61"/>
                <a:gd name="T18" fmla="*/ 38 w 51"/>
                <a:gd name="T19"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61">
                  <a:moveTo>
                    <a:pt x="38" y="58"/>
                  </a:moveTo>
                  <a:lnTo>
                    <a:pt x="38" y="58"/>
                  </a:lnTo>
                  <a:cubicBezTo>
                    <a:pt x="34" y="61"/>
                    <a:pt x="34" y="61"/>
                    <a:pt x="32" y="57"/>
                  </a:cubicBezTo>
                  <a:cubicBezTo>
                    <a:pt x="3" y="16"/>
                    <a:pt x="3" y="16"/>
                    <a:pt x="3" y="16"/>
                  </a:cubicBezTo>
                  <a:cubicBezTo>
                    <a:pt x="0" y="12"/>
                    <a:pt x="0" y="12"/>
                    <a:pt x="4" y="9"/>
                  </a:cubicBezTo>
                  <a:cubicBezTo>
                    <a:pt x="8" y="6"/>
                    <a:pt x="8" y="6"/>
                    <a:pt x="8" y="6"/>
                  </a:cubicBezTo>
                  <a:cubicBezTo>
                    <a:pt x="13" y="3"/>
                    <a:pt x="17" y="0"/>
                    <a:pt x="19" y="4"/>
                  </a:cubicBezTo>
                  <a:cubicBezTo>
                    <a:pt x="48" y="45"/>
                    <a:pt x="48" y="45"/>
                    <a:pt x="48" y="45"/>
                  </a:cubicBezTo>
                  <a:cubicBezTo>
                    <a:pt x="51" y="49"/>
                    <a:pt x="47" y="52"/>
                    <a:pt x="42" y="55"/>
                  </a:cubicBezTo>
                  <a:lnTo>
                    <a:pt x="38" y="58"/>
                  </a:lnTo>
                  <a:close/>
                </a:path>
              </a:pathLst>
            </a:custGeom>
            <a:solidFill>
              <a:srgbClr val="F4AD0D"/>
            </a:solidFill>
            <a:ln w="0">
              <a:noFill/>
              <a:prstDash val="solid"/>
              <a:round/>
              <a:headEnd/>
              <a:tailEnd/>
            </a:ln>
          </p:spPr>
          <p:txBody>
            <a:bodyPr vert="horz" wrap="square" lIns="89642" tIns="44821" rIns="89642" bIns="44821" numCol="1" anchor="t" anchorCtr="0" compatLnSpc="1">
              <a:prstTxWarp prst="textNoShape">
                <a:avLst/>
              </a:prstTxWarp>
            </a:bodyPr>
            <a:lstStyle/>
            <a:p>
              <a:pPr defTabSz="896386"/>
              <a:endParaRPr lang="en-US" sz="1765" kern="0">
                <a:solidFill>
                  <a:srgbClr val="404040"/>
                </a:solidFill>
              </a:endParaRPr>
            </a:p>
          </p:txBody>
        </p:sp>
      </p:grpSp>
      <p:sp>
        <p:nvSpPr>
          <p:cNvPr id="48" name="Isosceles Triangle 47"/>
          <p:cNvSpPr/>
          <p:nvPr/>
        </p:nvSpPr>
        <p:spPr bwMode="auto">
          <a:xfrm rot="10800000" flipV="1">
            <a:off x="5828742" y="1683010"/>
            <a:ext cx="500130" cy="431147"/>
          </a:xfrm>
          <a:prstGeom prst="triangle">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9642" tIns="89642" rIns="33620" bIns="33620" rtlCol="0" anchor="b" anchorCtr="0"/>
          <a:lstStyle/>
          <a:p>
            <a:pPr algn="ctr" defTabSz="914038"/>
            <a:endParaRPr lang="en-US" sz="784" kern="0" dirty="0">
              <a:gradFill>
                <a:gsLst>
                  <a:gs pos="0">
                    <a:srgbClr val="FFFFFF"/>
                  </a:gs>
                  <a:gs pos="100000">
                    <a:srgbClr val="FFFFFF"/>
                  </a:gs>
                </a:gsLst>
                <a:lin ang="5400000" scaled="0"/>
              </a:gradFill>
              <a:ea typeface="Segoe UI" pitchFamily="34" charset="0"/>
              <a:cs typeface="Segoe UI" pitchFamily="34" charset="0"/>
            </a:endParaRPr>
          </a:p>
        </p:txBody>
      </p:sp>
      <p:sp>
        <p:nvSpPr>
          <p:cNvPr id="49" name="Isosceles Triangle 48"/>
          <p:cNvSpPr/>
          <p:nvPr/>
        </p:nvSpPr>
        <p:spPr bwMode="auto">
          <a:xfrm rot="10800000" flipV="1">
            <a:off x="5828742" y="1683010"/>
            <a:ext cx="500130" cy="431147"/>
          </a:xfrm>
          <a:prstGeom prst="triangle">
            <a:avLst/>
          </a:prstGeom>
          <a:solidFill>
            <a:srgbClr val="C02DA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9642" tIns="89642" rIns="33620" bIns="33620" rtlCol="0" anchor="b" anchorCtr="0"/>
          <a:lstStyle/>
          <a:p>
            <a:pPr algn="ctr" defTabSz="914038"/>
            <a:endParaRPr lang="en-US" sz="784" kern="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359510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5400000">
                                      <p:cBhvr>
                                        <p:cTn id="6" dur="1000" fill="hold"/>
                                        <p:tgtEl>
                                          <p:spTgt spid="28"/>
                                        </p:tgtEl>
                                        <p:attrNameLst>
                                          <p:attrName>r</p:attrName>
                                        </p:attrNameLst>
                                      </p:cBhvr>
                                    </p:animRot>
                                  </p:childTnLst>
                                </p:cTn>
                              </p:par>
                              <p:par>
                                <p:cTn id="7" presetID="22" presetClass="entr" presetSubtype="4"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animEffect transition="in" filter="wipe(down)">
                                      <p:cBhvr>
                                        <p:cTn id="9" dur="500"/>
                                        <p:tgtEl>
                                          <p:spTgt spid="29"/>
                                        </p:tgtEl>
                                      </p:cBhvr>
                                    </p:animEffect>
                                  </p:childTnLst>
                                </p:cTn>
                              </p:par>
                              <p:par>
                                <p:cTn id="10" presetID="22" presetClass="entr" presetSubtype="4" fill="hold" grpId="0" nodeType="withEffect">
                                  <p:stCondLst>
                                    <p:cond delay="20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par>
                          <p:cTn id="13" fill="hold">
                            <p:stCondLst>
                              <p:cond delay="1000"/>
                            </p:stCondLst>
                            <p:childTnLst>
                              <p:par>
                                <p:cTn id="14" presetID="10" presetClass="entr" presetSubtype="0" fill="hold" nodeType="afterEffect">
                                  <p:stCondLst>
                                    <p:cond delay="5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par>
                          <p:cTn id="20" fill="hold">
                            <p:stCondLst>
                              <p:cond delay="2000"/>
                            </p:stCondLst>
                            <p:childTnLst>
                              <p:par>
                                <p:cTn id="21" presetID="10" presetClass="entr" presetSubtype="0" fill="hold" grpId="0" nodeType="afterEffect">
                                  <p:stCondLst>
                                    <p:cond delay="50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par>
                                <p:cTn id="24" presetID="10" presetClass="entr" presetSubtype="0" fill="hold" nodeType="withEffect">
                                  <p:stCondLst>
                                    <p:cond delay="5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par>
                          <p:cTn id="27" fill="hold">
                            <p:stCondLst>
                              <p:cond delay="3000"/>
                            </p:stCondLst>
                            <p:childTnLst>
                              <p:par>
                                <p:cTn id="28" presetID="10" presetClass="entr" presetSubtype="0" fill="hold" grpId="0" nodeType="afterEffect">
                                  <p:stCondLst>
                                    <p:cond delay="50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500"/>
                                        <p:tgtEl>
                                          <p:spTgt spid="49"/>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6" grpId="0" animBg="1"/>
      <p:bldP spid="30" grpId="0" animBg="1"/>
      <p:bldP spid="29" grpId="0" animBg="1"/>
      <p:bldP spid="10" grpId="0" animBg="1"/>
      <p:bldP spid="18" grpId="0"/>
      <p:bldP spid="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1767" y="2657151"/>
            <a:ext cx="1683738" cy="1522177"/>
          </a:xfrm>
          <a:prstGeom prst="rect">
            <a:avLst/>
          </a:prstGeom>
        </p:spPr>
      </p:pic>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2019" y="2677312"/>
            <a:ext cx="1737326" cy="1577832"/>
          </a:xfrm>
          <a:prstGeom prst="rect">
            <a:avLst/>
          </a:prstGeom>
        </p:spPr>
      </p:pic>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9263" y="3605525"/>
            <a:ext cx="243805" cy="200617"/>
          </a:xfrm>
          <a:prstGeom prst="rect">
            <a:avLst/>
          </a:prstGeom>
        </p:spPr>
      </p:pic>
      <p:pic>
        <p:nvPicPr>
          <p:cNvPr id="42" name="Picture 41"/>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68542" y="1378630"/>
            <a:ext cx="4362494" cy="4362663"/>
          </a:xfrm>
          <a:prstGeom prst="rect">
            <a:avLst/>
          </a:prstGeom>
        </p:spPr>
      </p:pic>
      <p:sp>
        <p:nvSpPr>
          <p:cNvPr id="27" name="TextBox 26"/>
          <p:cNvSpPr txBox="1"/>
          <p:nvPr/>
        </p:nvSpPr>
        <p:spPr>
          <a:xfrm>
            <a:off x="2187573" y="1480662"/>
            <a:ext cx="809048" cy="452590"/>
          </a:xfrm>
          <a:prstGeom prst="rect">
            <a:avLst/>
          </a:prstGeom>
          <a:noFill/>
        </p:spPr>
        <p:txBody>
          <a:bodyPr wrap="square" rtlCol="0">
            <a:spAutoFit/>
          </a:bodyPr>
          <a:lstStyle/>
          <a:p>
            <a:pPr>
              <a:defRPr/>
            </a:pPr>
            <a:r>
              <a:rPr lang="en-US" sz="2353" kern="0" dirty="0">
                <a:latin typeface="Segoe UI Light"/>
                <a:cs typeface="Arial" pitchFamily="34" charset="0"/>
              </a:rPr>
              <a:t>Plan</a:t>
            </a:r>
          </a:p>
        </p:txBody>
      </p:sp>
      <p:sp>
        <p:nvSpPr>
          <p:cNvPr id="28" name="TextBox 27"/>
          <p:cNvSpPr txBox="1"/>
          <p:nvPr/>
        </p:nvSpPr>
        <p:spPr>
          <a:xfrm>
            <a:off x="1585691" y="1224195"/>
            <a:ext cx="586481" cy="965524"/>
          </a:xfrm>
          <a:prstGeom prst="rect">
            <a:avLst/>
          </a:prstGeom>
          <a:noFill/>
        </p:spPr>
        <p:txBody>
          <a:bodyPr wrap="none" rtlCol="0">
            <a:spAutoFit/>
          </a:bodyPr>
          <a:lstStyle/>
          <a:p>
            <a:r>
              <a:rPr lang="en-US" sz="5686" dirty="0">
                <a:latin typeface="Arial" pitchFamily="34" charset="0"/>
                <a:cs typeface="Arial" pitchFamily="34" charset="0"/>
              </a:rPr>
              <a:t>1</a:t>
            </a:r>
          </a:p>
        </p:txBody>
      </p:sp>
      <p:sp>
        <p:nvSpPr>
          <p:cNvPr id="30" name="TextBox 29"/>
          <p:cNvSpPr txBox="1"/>
          <p:nvPr/>
        </p:nvSpPr>
        <p:spPr>
          <a:xfrm>
            <a:off x="8750807" y="1480662"/>
            <a:ext cx="2326443" cy="452590"/>
          </a:xfrm>
          <a:prstGeom prst="rect">
            <a:avLst/>
          </a:prstGeom>
          <a:noFill/>
        </p:spPr>
        <p:txBody>
          <a:bodyPr wrap="square" rtlCol="0">
            <a:spAutoFit/>
          </a:bodyPr>
          <a:lstStyle/>
          <a:p>
            <a:pPr>
              <a:defRPr/>
            </a:pPr>
            <a:r>
              <a:rPr lang="en-US" sz="2353" kern="0" dirty="0">
                <a:latin typeface="Segoe UI Light"/>
                <a:cs typeface="Arial" pitchFamily="34" charset="0"/>
              </a:rPr>
              <a:t>Monitor + Learn</a:t>
            </a:r>
          </a:p>
        </p:txBody>
      </p:sp>
      <p:sp>
        <p:nvSpPr>
          <p:cNvPr id="35" name="TextBox 34"/>
          <p:cNvSpPr txBox="1"/>
          <p:nvPr/>
        </p:nvSpPr>
        <p:spPr>
          <a:xfrm>
            <a:off x="8750807" y="5404353"/>
            <a:ext cx="1186703" cy="452590"/>
          </a:xfrm>
          <a:prstGeom prst="rect">
            <a:avLst/>
          </a:prstGeom>
          <a:noFill/>
        </p:spPr>
        <p:txBody>
          <a:bodyPr wrap="square" rtlCol="0">
            <a:spAutoFit/>
          </a:bodyPr>
          <a:lstStyle/>
          <a:p>
            <a:pPr>
              <a:defRPr/>
            </a:pPr>
            <a:r>
              <a:rPr lang="en-US" sz="2353" kern="0" dirty="0">
                <a:latin typeface="Segoe UI Light"/>
                <a:cs typeface="Arial" pitchFamily="34" charset="0"/>
              </a:rPr>
              <a:t>Release</a:t>
            </a:r>
          </a:p>
        </p:txBody>
      </p:sp>
      <p:sp>
        <p:nvSpPr>
          <p:cNvPr id="37" name="TextBox 36"/>
          <p:cNvSpPr txBox="1"/>
          <p:nvPr/>
        </p:nvSpPr>
        <p:spPr>
          <a:xfrm>
            <a:off x="2187572" y="5404353"/>
            <a:ext cx="2098401" cy="452590"/>
          </a:xfrm>
          <a:prstGeom prst="rect">
            <a:avLst/>
          </a:prstGeom>
          <a:noFill/>
        </p:spPr>
        <p:txBody>
          <a:bodyPr wrap="square" rtlCol="0">
            <a:spAutoFit/>
          </a:bodyPr>
          <a:lstStyle/>
          <a:p>
            <a:pPr>
              <a:defRPr/>
            </a:pPr>
            <a:r>
              <a:rPr lang="en-US" sz="2353" kern="0" dirty="0">
                <a:latin typeface="Segoe UI Light"/>
                <a:cs typeface="Arial" pitchFamily="34" charset="0"/>
              </a:rPr>
              <a:t>Develop + Test</a:t>
            </a:r>
          </a:p>
        </p:txBody>
      </p:sp>
      <p:sp>
        <p:nvSpPr>
          <p:cNvPr id="38" name="TextBox 37"/>
          <p:cNvSpPr txBox="1"/>
          <p:nvPr/>
        </p:nvSpPr>
        <p:spPr>
          <a:xfrm>
            <a:off x="1585691" y="5147886"/>
            <a:ext cx="586481" cy="965524"/>
          </a:xfrm>
          <a:prstGeom prst="rect">
            <a:avLst/>
          </a:prstGeom>
          <a:noFill/>
        </p:spPr>
        <p:txBody>
          <a:bodyPr wrap="none" rtlCol="0">
            <a:spAutoFit/>
          </a:bodyPr>
          <a:lstStyle/>
          <a:p>
            <a:r>
              <a:rPr lang="en-US" sz="5686" dirty="0">
                <a:latin typeface="Arial" pitchFamily="34" charset="0"/>
                <a:cs typeface="Arial" pitchFamily="34" charset="0"/>
              </a:rPr>
              <a:t>2</a:t>
            </a:r>
          </a:p>
        </p:txBody>
      </p:sp>
      <p:sp>
        <p:nvSpPr>
          <p:cNvPr id="39" name="TextBox 38"/>
          <p:cNvSpPr txBox="1"/>
          <p:nvPr/>
        </p:nvSpPr>
        <p:spPr>
          <a:xfrm>
            <a:off x="807152" y="3352203"/>
            <a:ext cx="2049952" cy="380175"/>
          </a:xfrm>
          <a:prstGeom prst="rect">
            <a:avLst/>
          </a:prstGeom>
          <a:noFill/>
        </p:spPr>
        <p:txBody>
          <a:bodyPr wrap="square" lIns="0" tIns="0" rIns="0" bIns="0" rtlCol="0">
            <a:spAutoFit/>
          </a:bodyPr>
          <a:lstStyle/>
          <a:p>
            <a:pPr algn="r" defTabSz="1242922">
              <a:lnSpc>
                <a:spcPct val="90000"/>
              </a:lnSpc>
              <a:defRPr/>
            </a:pPr>
            <a:r>
              <a:rPr lang="en-US" sz="2745" dirty="0">
                <a:latin typeface="Segoe UI Semilight" panose="020B0402040204020203" pitchFamily="34" charset="0"/>
                <a:cs typeface="Segoe UI Semilight" panose="020B0402040204020203" pitchFamily="34" charset="0"/>
              </a:rPr>
              <a:t>Development</a:t>
            </a:r>
          </a:p>
        </p:txBody>
      </p:sp>
      <p:sp>
        <p:nvSpPr>
          <p:cNvPr id="40" name="TextBox 39"/>
          <p:cNvSpPr txBox="1"/>
          <p:nvPr/>
        </p:nvSpPr>
        <p:spPr>
          <a:xfrm>
            <a:off x="9042368" y="3352203"/>
            <a:ext cx="1693148" cy="380175"/>
          </a:xfrm>
          <a:prstGeom prst="rect">
            <a:avLst/>
          </a:prstGeom>
          <a:noFill/>
        </p:spPr>
        <p:txBody>
          <a:bodyPr wrap="square" lIns="0" tIns="0" rIns="0" bIns="0" rtlCol="0">
            <a:spAutoFit/>
          </a:bodyPr>
          <a:lstStyle/>
          <a:p>
            <a:pPr defTabSz="1242922">
              <a:lnSpc>
                <a:spcPct val="90000"/>
              </a:lnSpc>
              <a:defRPr/>
            </a:pPr>
            <a:r>
              <a:rPr lang="en-US" sz="2745" dirty="0">
                <a:latin typeface="Segoe UI Semilight" panose="020B0402040204020203" pitchFamily="34" charset="0"/>
                <a:cs typeface="Segoe UI Semilight" panose="020B0402040204020203" pitchFamily="34" charset="0"/>
              </a:rPr>
              <a:t>Production</a:t>
            </a:r>
          </a:p>
        </p:txBody>
      </p:sp>
      <p:sp>
        <p:nvSpPr>
          <p:cNvPr id="31" name="TextBox 30"/>
          <p:cNvSpPr txBox="1"/>
          <p:nvPr/>
        </p:nvSpPr>
        <p:spPr>
          <a:xfrm>
            <a:off x="8097454" y="1224195"/>
            <a:ext cx="586481" cy="965524"/>
          </a:xfrm>
          <a:prstGeom prst="rect">
            <a:avLst/>
          </a:prstGeom>
          <a:noFill/>
        </p:spPr>
        <p:txBody>
          <a:bodyPr wrap="none" rtlCol="0">
            <a:spAutoFit/>
          </a:bodyPr>
          <a:lstStyle/>
          <a:p>
            <a:r>
              <a:rPr lang="en-US" sz="5686" dirty="0">
                <a:latin typeface="Arial" pitchFamily="34" charset="0"/>
                <a:cs typeface="Arial" pitchFamily="34" charset="0"/>
              </a:rPr>
              <a:t>4</a:t>
            </a:r>
          </a:p>
        </p:txBody>
      </p:sp>
      <p:sp>
        <p:nvSpPr>
          <p:cNvPr id="36" name="TextBox 35"/>
          <p:cNvSpPr txBox="1"/>
          <p:nvPr/>
        </p:nvSpPr>
        <p:spPr>
          <a:xfrm>
            <a:off x="8097454" y="5147886"/>
            <a:ext cx="586481" cy="965524"/>
          </a:xfrm>
          <a:prstGeom prst="rect">
            <a:avLst/>
          </a:prstGeom>
          <a:noFill/>
        </p:spPr>
        <p:txBody>
          <a:bodyPr wrap="none" rtlCol="0">
            <a:spAutoFit/>
          </a:bodyPr>
          <a:lstStyle/>
          <a:p>
            <a:r>
              <a:rPr lang="en-US" sz="5686" dirty="0">
                <a:latin typeface="Arial" pitchFamily="34" charset="0"/>
                <a:cs typeface="Arial" pitchFamily="34" charset="0"/>
              </a:rPr>
              <a:t>3</a:t>
            </a:r>
          </a:p>
        </p:txBody>
      </p:sp>
      <p:sp>
        <p:nvSpPr>
          <p:cNvPr id="44" name="Freeform 8"/>
          <p:cNvSpPr>
            <a:spLocks/>
          </p:cNvSpPr>
          <p:nvPr/>
        </p:nvSpPr>
        <p:spPr bwMode="auto">
          <a:xfrm>
            <a:off x="3689997" y="1299858"/>
            <a:ext cx="2259738" cy="2259738"/>
          </a:xfrm>
          <a:custGeom>
            <a:avLst/>
            <a:gdLst>
              <a:gd name="T0" fmla="*/ 80 w 2679"/>
              <a:gd name="T1" fmla="*/ 2678 h 2678"/>
              <a:gd name="T2" fmla="*/ 80 w 2679"/>
              <a:gd name="T3" fmla="*/ 2678 h 2678"/>
              <a:gd name="T4" fmla="*/ 0 w 2679"/>
              <a:gd name="T5" fmla="*/ 2678 h 2678"/>
              <a:gd name="T6" fmla="*/ 2679 w 2679"/>
              <a:gd name="T7" fmla="*/ 0 h 2678"/>
              <a:gd name="T8" fmla="*/ 2679 w 2679"/>
              <a:gd name="T9" fmla="*/ 80 h 2678"/>
              <a:gd name="T10" fmla="*/ 80 w 2679"/>
              <a:gd name="T11" fmla="*/ 2678 h 2678"/>
              <a:gd name="T12" fmla="*/ 80 w 2679"/>
              <a:gd name="T13" fmla="*/ 2678 h 2678"/>
            </a:gdLst>
            <a:ahLst/>
            <a:cxnLst>
              <a:cxn ang="0">
                <a:pos x="T0" y="T1"/>
              </a:cxn>
              <a:cxn ang="0">
                <a:pos x="T2" y="T3"/>
              </a:cxn>
              <a:cxn ang="0">
                <a:pos x="T4" y="T5"/>
              </a:cxn>
              <a:cxn ang="0">
                <a:pos x="T6" y="T7"/>
              </a:cxn>
              <a:cxn ang="0">
                <a:pos x="T8" y="T9"/>
              </a:cxn>
              <a:cxn ang="0">
                <a:pos x="T10" y="T11"/>
              </a:cxn>
              <a:cxn ang="0">
                <a:pos x="T12" y="T13"/>
              </a:cxn>
            </a:cxnLst>
            <a:rect l="0" t="0" r="r" b="b"/>
            <a:pathLst>
              <a:path w="2679" h="2678">
                <a:moveTo>
                  <a:pt x="80" y="2678"/>
                </a:moveTo>
                <a:lnTo>
                  <a:pt x="80" y="2678"/>
                </a:lnTo>
                <a:lnTo>
                  <a:pt x="0" y="2678"/>
                </a:lnTo>
                <a:cubicBezTo>
                  <a:pt x="0" y="1201"/>
                  <a:pt x="1202" y="0"/>
                  <a:pt x="2679" y="0"/>
                </a:cubicBezTo>
                <a:lnTo>
                  <a:pt x="2679" y="80"/>
                </a:lnTo>
                <a:cubicBezTo>
                  <a:pt x="1246" y="80"/>
                  <a:pt x="80" y="1245"/>
                  <a:pt x="80" y="2678"/>
                </a:cubicBezTo>
                <a:lnTo>
                  <a:pt x="80" y="2678"/>
                </a:lnTo>
                <a:close/>
              </a:path>
            </a:pathLst>
          </a:custGeom>
          <a:noFill/>
          <a:ln w="22225" cap="flat">
            <a:no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46" name="Freeform 10"/>
          <p:cNvSpPr>
            <a:spLocks/>
          </p:cNvSpPr>
          <p:nvPr/>
        </p:nvSpPr>
        <p:spPr bwMode="auto">
          <a:xfrm>
            <a:off x="3689997" y="3559596"/>
            <a:ext cx="2259738" cy="2261294"/>
          </a:xfrm>
          <a:custGeom>
            <a:avLst/>
            <a:gdLst>
              <a:gd name="T0" fmla="*/ 2679 w 2679"/>
              <a:gd name="T1" fmla="*/ 2679 h 2679"/>
              <a:gd name="T2" fmla="*/ 2679 w 2679"/>
              <a:gd name="T3" fmla="*/ 2679 h 2679"/>
              <a:gd name="T4" fmla="*/ 0 w 2679"/>
              <a:gd name="T5" fmla="*/ 0 h 2679"/>
              <a:gd name="T6" fmla="*/ 80 w 2679"/>
              <a:gd name="T7" fmla="*/ 0 h 2679"/>
              <a:gd name="T8" fmla="*/ 2679 w 2679"/>
              <a:gd name="T9" fmla="*/ 2599 h 2679"/>
              <a:gd name="T10" fmla="*/ 2679 w 2679"/>
              <a:gd name="T11" fmla="*/ 2679 h 2679"/>
              <a:gd name="T12" fmla="*/ 2679 w 2679"/>
              <a:gd name="T13" fmla="*/ 2679 h 2679"/>
            </a:gdLst>
            <a:ahLst/>
            <a:cxnLst>
              <a:cxn ang="0">
                <a:pos x="T0" y="T1"/>
              </a:cxn>
              <a:cxn ang="0">
                <a:pos x="T2" y="T3"/>
              </a:cxn>
              <a:cxn ang="0">
                <a:pos x="T4" y="T5"/>
              </a:cxn>
              <a:cxn ang="0">
                <a:pos x="T6" y="T7"/>
              </a:cxn>
              <a:cxn ang="0">
                <a:pos x="T8" y="T9"/>
              </a:cxn>
              <a:cxn ang="0">
                <a:pos x="T10" y="T11"/>
              </a:cxn>
              <a:cxn ang="0">
                <a:pos x="T12" y="T13"/>
              </a:cxn>
            </a:cxnLst>
            <a:rect l="0" t="0" r="r" b="b"/>
            <a:pathLst>
              <a:path w="2679" h="2679">
                <a:moveTo>
                  <a:pt x="2679" y="2679"/>
                </a:moveTo>
                <a:lnTo>
                  <a:pt x="2679" y="2679"/>
                </a:lnTo>
                <a:cubicBezTo>
                  <a:pt x="1202" y="2679"/>
                  <a:pt x="0" y="1477"/>
                  <a:pt x="0" y="0"/>
                </a:cubicBezTo>
                <a:lnTo>
                  <a:pt x="80" y="0"/>
                </a:lnTo>
                <a:cubicBezTo>
                  <a:pt x="80" y="1433"/>
                  <a:pt x="1246" y="2599"/>
                  <a:pt x="2679" y="2599"/>
                </a:cubicBezTo>
                <a:lnTo>
                  <a:pt x="2679" y="2679"/>
                </a:lnTo>
                <a:lnTo>
                  <a:pt x="2679" y="2679"/>
                </a:lnTo>
                <a:close/>
              </a:path>
            </a:pathLst>
          </a:custGeom>
          <a:noFill/>
          <a:ln w="22225" cap="flat">
            <a:no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48" name="Freeform 13"/>
          <p:cNvSpPr>
            <a:spLocks/>
          </p:cNvSpPr>
          <p:nvPr/>
        </p:nvSpPr>
        <p:spPr bwMode="auto">
          <a:xfrm>
            <a:off x="5949735" y="1299858"/>
            <a:ext cx="2259738" cy="2259738"/>
          </a:xfrm>
          <a:custGeom>
            <a:avLst/>
            <a:gdLst>
              <a:gd name="T0" fmla="*/ 2678 w 2678"/>
              <a:gd name="T1" fmla="*/ 2678 h 2678"/>
              <a:gd name="T2" fmla="*/ 2678 w 2678"/>
              <a:gd name="T3" fmla="*/ 2678 h 2678"/>
              <a:gd name="T4" fmla="*/ 2598 w 2678"/>
              <a:gd name="T5" fmla="*/ 2678 h 2678"/>
              <a:gd name="T6" fmla="*/ 0 w 2678"/>
              <a:gd name="T7" fmla="*/ 80 h 2678"/>
              <a:gd name="T8" fmla="*/ 0 w 2678"/>
              <a:gd name="T9" fmla="*/ 0 h 2678"/>
              <a:gd name="T10" fmla="*/ 2678 w 2678"/>
              <a:gd name="T11" fmla="*/ 2678 h 2678"/>
            </a:gdLst>
            <a:ahLst/>
            <a:cxnLst>
              <a:cxn ang="0">
                <a:pos x="T0" y="T1"/>
              </a:cxn>
              <a:cxn ang="0">
                <a:pos x="T2" y="T3"/>
              </a:cxn>
              <a:cxn ang="0">
                <a:pos x="T4" y="T5"/>
              </a:cxn>
              <a:cxn ang="0">
                <a:pos x="T6" y="T7"/>
              </a:cxn>
              <a:cxn ang="0">
                <a:pos x="T8" y="T9"/>
              </a:cxn>
              <a:cxn ang="0">
                <a:pos x="T10" y="T11"/>
              </a:cxn>
            </a:cxnLst>
            <a:rect l="0" t="0" r="r" b="b"/>
            <a:pathLst>
              <a:path w="2678" h="2678">
                <a:moveTo>
                  <a:pt x="2678" y="2678"/>
                </a:moveTo>
                <a:lnTo>
                  <a:pt x="2678" y="2678"/>
                </a:lnTo>
                <a:lnTo>
                  <a:pt x="2598" y="2678"/>
                </a:lnTo>
                <a:cubicBezTo>
                  <a:pt x="2598" y="1245"/>
                  <a:pt x="1432" y="80"/>
                  <a:pt x="0" y="80"/>
                </a:cubicBezTo>
                <a:lnTo>
                  <a:pt x="0" y="0"/>
                </a:lnTo>
                <a:cubicBezTo>
                  <a:pt x="1477" y="0"/>
                  <a:pt x="2678" y="1201"/>
                  <a:pt x="2678" y="2678"/>
                </a:cubicBezTo>
                <a:close/>
              </a:path>
            </a:pathLst>
          </a:custGeom>
          <a:solidFill>
            <a:srgbClr val="F6931A"/>
          </a:solidFill>
          <a:ln w="0">
            <a:noFill/>
            <a:prstDash val="solid"/>
            <a:round/>
            <a:headEnd/>
            <a:tailEnd/>
          </a:ln>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43" name="Freeform 7"/>
          <p:cNvSpPr>
            <a:spLocks/>
          </p:cNvSpPr>
          <p:nvPr/>
        </p:nvSpPr>
        <p:spPr bwMode="auto">
          <a:xfrm>
            <a:off x="3689997" y="1299858"/>
            <a:ext cx="2259738" cy="2259738"/>
          </a:xfrm>
          <a:custGeom>
            <a:avLst/>
            <a:gdLst>
              <a:gd name="T0" fmla="*/ 80 w 2679"/>
              <a:gd name="T1" fmla="*/ 2678 h 2678"/>
              <a:gd name="T2" fmla="*/ 80 w 2679"/>
              <a:gd name="T3" fmla="*/ 2678 h 2678"/>
              <a:gd name="T4" fmla="*/ 0 w 2679"/>
              <a:gd name="T5" fmla="*/ 2678 h 2678"/>
              <a:gd name="T6" fmla="*/ 2679 w 2679"/>
              <a:gd name="T7" fmla="*/ 0 h 2678"/>
              <a:gd name="T8" fmla="*/ 2679 w 2679"/>
              <a:gd name="T9" fmla="*/ 80 h 2678"/>
              <a:gd name="T10" fmla="*/ 80 w 2679"/>
              <a:gd name="T11" fmla="*/ 2678 h 2678"/>
            </a:gdLst>
            <a:ahLst/>
            <a:cxnLst>
              <a:cxn ang="0">
                <a:pos x="T0" y="T1"/>
              </a:cxn>
              <a:cxn ang="0">
                <a:pos x="T2" y="T3"/>
              </a:cxn>
              <a:cxn ang="0">
                <a:pos x="T4" y="T5"/>
              </a:cxn>
              <a:cxn ang="0">
                <a:pos x="T6" y="T7"/>
              </a:cxn>
              <a:cxn ang="0">
                <a:pos x="T8" y="T9"/>
              </a:cxn>
              <a:cxn ang="0">
                <a:pos x="T10" y="T11"/>
              </a:cxn>
            </a:cxnLst>
            <a:rect l="0" t="0" r="r" b="b"/>
            <a:pathLst>
              <a:path w="2679" h="2678">
                <a:moveTo>
                  <a:pt x="80" y="2678"/>
                </a:moveTo>
                <a:lnTo>
                  <a:pt x="80" y="2678"/>
                </a:lnTo>
                <a:lnTo>
                  <a:pt x="0" y="2678"/>
                </a:lnTo>
                <a:cubicBezTo>
                  <a:pt x="0" y="1201"/>
                  <a:pt x="1202" y="0"/>
                  <a:pt x="2679" y="0"/>
                </a:cubicBezTo>
                <a:lnTo>
                  <a:pt x="2679" y="80"/>
                </a:lnTo>
                <a:cubicBezTo>
                  <a:pt x="1246" y="80"/>
                  <a:pt x="80" y="1245"/>
                  <a:pt x="80" y="2678"/>
                </a:cubicBezTo>
                <a:close/>
              </a:path>
            </a:pathLst>
          </a:custGeom>
          <a:solidFill>
            <a:srgbClr val="B92B9C"/>
          </a:solidFill>
          <a:ln w="0">
            <a:noFill/>
            <a:prstDash val="solid"/>
            <a:round/>
            <a:headEnd/>
            <a:tailEnd/>
          </a:ln>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45" name="Freeform 9"/>
          <p:cNvSpPr>
            <a:spLocks/>
          </p:cNvSpPr>
          <p:nvPr/>
        </p:nvSpPr>
        <p:spPr bwMode="auto">
          <a:xfrm>
            <a:off x="3689997" y="3559596"/>
            <a:ext cx="2259738" cy="2261294"/>
          </a:xfrm>
          <a:custGeom>
            <a:avLst/>
            <a:gdLst>
              <a:gd name="T0" fmla="*/ 2679 w 2679"/>
              <a:gd name="T1" fmla="*/ 2679 h 2679"/>
              <a:gd name="T2" fmla="*/ 2679 w 2679"/>
              <a:gd name="T3" fmla="*/ 2679 h 2679"/>
              <a:gd name="T4" fmla="*/ 0 w 2679"/>
              <a:gd name="T5" fmla="*/ 0 h 2679"/>
              <a:gd name="T6" fmla="*/ 80 w 2679"/>
              <a:gd name="T7" fmla="*/ 0 h 2679"/>
              <a:gd name="T8" fmla="*/ 2679 w 2679"/>
              <a:gd name="T9" fmla="*/ 2599 h 2679"/>
              <a:gd name="T10" fmla="*/ 2679 w 2679"/>
              <a:gd name="T11" fmla="*/ 2679 h 2679"/>
            </a:gdLst>
            <a:ahLst/>
            <a:cxnLst>
              <a:cxn ang="0">
                <a:pos x="T0" y="T1"/>
              </a:cxn>
              <a:cxn ang="0">
                <a:pos x="T2" y="T3"/>
              </a:cxn>
              <a:cxn ang="0">
                <a:pos x="T4" y="T5"/>
              </a:cxn>
              <a:cxn ang="0">
                <a:pos x="T6" y="T7"/>
              </a:cxn>
              <a:cxn ang="0">
                <a:pos x="T8" y="T9"/>
              </a:cxn>
              <a:cxn ang="0">
                <a:pos x="T10" y="T11"/>
              </a:cxn>
            </a:cxnLst>
            <a:rect l="0" t="0" r="r" b="b"/>
            <a:pathLst>
              <a:path w="2679" h="2679">
                <a:moveTo>
                  <a:pt x="2679" y="2679"/>
                </a:moveTo>
                <a:lnTo>
                  <a:pt x="2679" y="2679"/>
                </a:lnTo>
                <a:cubicBezTo>
                  <a:pt x="1202" y="2679"/>
                  <a:pt x="0" y="1477"/>
                  <a:pt x="0" y="0"/>
                </a:cubicBezTo>
                <a:lnTo>
                  <a:pt x="80" y="0"/>
                </a:lnTo>
                <a:cubicBezTo>
                  <a:pt x="80" y="1433"/>
                  <a:pt x="1246" y="2599"/>
                  <a:pt x="2679" y="2599"/>
                </a:cubicBezTo>
                <a:lnTo>
                  <a:pt x="2679" y="2679"/>
                </a:lnTo>
                <a:close/>
              </a:path>
            </a:pathLst>
          </a:custGeom>
          <a:solidFill>
            <a:srgbClr val="C92424"/>
          </a:solidFill>
          <a:ln w="0">
            <a:noFill/>
            <a:prstDash val="solid"/>
            <a:round/>
            <a:headEnd/>
            <a:tailEnd/>
          </a:ln>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47" name="Freeform 11"/>
          <p:cNvSpPr>
            <a:spLocks/>
          </p:cNvSpPr>
          <p:nvPr/>
        </p:nvSpPr>
        <p:spPr bwMode="auto">
          <a:xfrm>
            <a:off x="5949735" y="3559596"/>
            <a:ext cx="2259738" cy="2261294"/>
          </a:xfrm>
          <a:custGeom>
            <a:avLst/>
            <a:gdLst>
              <a:gd name="T0" fmla="*/ 0 w 2678"/>
              <a:gd name="T1" fmla="*/ 2679 h 2679"/>
              <a:gd name="T2" fmla="*/ 0 w 2678"/>
              <a:gd name="T3" fmla="*/ 2679 h 2679"/>
              <a:gd name="T4" fmla="*/ 0 w 2678"/>
              <a:gd name="T5" fmla="*/ 2599 h 2679"/>
              <a:gd name="T6" fmla="*/ 2598 w 2678"/>
              <a:gd name="T7" fmla="*/ 0 h 2679"/>
              <a:gd name="T8" fmla="*/ 2678 w 2678"/>
              <a:gd name="T9" fmla="*/ 0 h 2679"/>
              <a:gd name="T10" fmla="*/ 0 w 2678"/>
              <a:gd name="T11" fmla="*/ 2679 h 2679"/>
            </a:gdLst>
            <a:ahLst/>
            <a:cxnLst>
              <a:cxn ang="0">
                <a:pos x="T0" y="T1"/>
              </a:cxn>
              <a:cxn ang="0">
                <a:pos x="T2" y="T3"/>
              </a:cxn>
              <a:cxn ang="0">
                <a:pos x="T4" y="T5"/>
              </a:cxn>
              <a:cxn ang="0">
                <a:pos x="T6" y="T7"/>
              </a:cxn>
              <a:cxn ang="0">
                <a:pos x="T8" y="T9"/>
              </a:cxn>
              <a:cxn ang="0">
                <a:pos x="T10" y="T11"/>
              </a:cxn>
            </a:cxnLst>
            <a:rect l="0" t="0" r="r" b="b"/>
            <a:pathLst>
              <a:path w="2678" h="2679">
                <a:moveTo>
                  <a:pt x="0" y="2679"/>
                </a:moveTo>
                <a:lnTo>
                  <a:pt x="0" y="2679"/>
                </a:lnTo>
                <a:lnTo>
                  <a:pt x="0" y="2599"/>
                </a:lnTo>
                <a:cubicBezTo>
                  <a:pt x="1432" y="2599"/>
                  <a:pt x="2598" y="1433"/>
                  <a:pt x="2598" y="0"/>
                </a:cubicBezTo>
                <a:lnTo>
                  <a:pt x="2678" y="0"/>
                </a:lnTo>
                <a:cubicBezTo>
                  <a:pt x="2678" y="1477"/>
                  <a:pt x="1477" y="2679"/>
                  <a:pt x="0" y="2679"/>
                </a:cubicBezTo>
                <a:close/>
              </a:path>
            </a:pathLst>
          </a:custGeom>
          <a:solidFill>
            <a:srgbClr val="3D85CD"/>
          </a:solidFill>
          <a:ln w="0">
            <a:noFill/>
            <a:prstDash val="solid"/>
            <a:round/>
            <a:headEnd/>
            <a:tailEnd/>
          </a:ln>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49" name="Freeform 14"/>
          <p:cNvSpPr>
            <a:spLocks/>
          </p:cNvSpPr>
          <p:nvPr/>
        </p:nvSpPr>
        <p:spPr bwMode="auto">
          <a:xfrm>
            <a:off x="5949735" y="1299858"/>
            <a:ext cx="2259738" cy="2259738"/>
          </a:xfrm>
          <a:custGeom>
            <a:avLst/>
            <a:gdLst>
              <a:gd name="T0" fmla="*/ 2678 w 2678"/>
              <a:gd name="T1" fmla="*/ 2678 h 2678"/>
              <a:gd name="T2" fmla="*/ 2678 w 2678"/>
              <a:gd name="T3" fmla="*/ 2678 h 2678"/>
              <a:gd name="T4" fmla="*/ 2598 w 2678"/>
              <a:gd name="T5" fmla="*/ 2678 h 2678"/>
              <a:gd name="T6" fmla="*/ 0 w 2678"/>
              <a:gd name="T7" fmla="*/ 80 h 2678"/>
              <a:gd name="T8" fmla="*/ 0 w 2678"/>
              <a:gd name="T9" fmla="*/ 0 h 2678"/>
              <a:gd name="T10" fmla="*/ 2678 w 2678"/>
              <a:gd name="T11" fmla="*/ 2678 h 2678"/>
              <a:gd name="T12" fmla="*/ 2678 w 2678"/>
              <a:gd name="T13" fmla="*/ 2678 h 2678"/>
            </a:gdLst>
            <a:ahLst/>
            <a:cxnLst>
              <a:cxn ang="0">
                <a:pos x="T0" y="T1"/>
              </a:cxn>
              <a:cxn ang="0">
                <a:pos x="T2" y="T3"/>
              </a:cxn>
              <a:cxn ang="0">
                <a:pos x="T4" y="T5"/>
              </a:cxn>
              <a:cxn ang="0">
                <a:pos x="T6" y="T7"/>
              </a:cxn>
              <a:cxn ang="0">
                <a:pos x="T8" y="T9"/>
              </a:cxn>
              <a:cxn ang="0">
                <a:pos x="T10" y="T11"/>
              </a:cxn>
              <a:cxn ang="0">
                <a:pos x="T12" y="T13"/>
              </a:cxn>
            </a:cxnLst>
            <a:rect l="0" t="0" r="r" b="b"/>
            <a:pathLst>
              <a:path w="2678" h="2678">
                <a:moveTo>
                  <a:pt x="2678" y="2678"/>
                </a:moveTo>
                <a:lnTo>
                  <a:pt x="2678" y="2678"/>
                </a:lnTo>
                <a:lnTo>
                  <a:pt x="2598" y="2678"/>
                </a:lnTo>
                <a:cubicBezTo>
                  <a:pt x="2598" y="1245"/>
                  <a:pt x="1432" y="80"/>
                  <a:pt x="0" y="80"/>
                </a:cubicBezTo>
                <a:lnTo>
                  <a:pt x="0" y="0"/>
                </a:lnTo>
                <a:cubicBezTo>
                  <a:pt x="1477" y="0"/>
                  <a:pt x="2678" y="1201"/>
                  <a:pt x="2678" y="2678"/>
                </a:cubicBezTo>
                <a:lnTo>
                  <a:pt x="2678" y="2678"/>
                </a:lnTo>
                <a:close/>
              </a:path>
            </a:pathLst>
          </a:custGeom>
          <a:noFill/>
          <a:ln w="22225" cap="flat">
            <a:no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 name="Title 1"/>
          <p:cNvSpPr>
            <a:spLocks noGrp="1"/>
          </p:cNvSpPr>
          <p:nvPr>
            <p:ph type="title"/>
          </p:nvPr>
        </p:nvSpPr>
        <p:spPr/>
        <p:txBody>
          <a:bodyPr/>
          <a:lstStyle/>
          <a:p>
            <a:r>
              <a:rPr lang="en-US" dirty="0"/>
              <a:t>DevOps</a:t>
            </a:r>
          </a:p>
        </p:txBody>
      </p:sp>
    </p:spTree>
    <p:extLst>
      <p:ext uri="{BB962C8B-B14F-4D97-AF65-F5344CB8AC3E}">
        <p14:creationId xmlns:p14="http://schemas.microsoft.com/office/powerpoint/2010/main" val="899688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23" presetClass="entr" presetSubtype="16"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p:cTn id="20" dur="500" fill="hold"/>
                                        <p:tgtEl>
                                          <p:spTgt spid="45"/>
                                        </p:tgtEl>
                                        <p:attrNameLst>
                                          <p:attrName>ppt_w</p:attrName>
                                        </p:attrNameLst>
                                      </p:cBhvr>
                                      <p:tavLst>
                                        <p:tav tm="0">
                                          <p:val>
                                            <p:fltVal val="0"/>
                                          </p:val>
                                        </p:tav>
                                        <p:tav tm="100000">
                                          <p:val>
                                            <p:strVal val="#ppt_w"/>
                                          </p:val>
                                        </p:tav>
                                      </p:tavLst>
                                    </p:anim>
                                    <p:anim calcmode="lin" valueType="num">
                                      <p:cBhvr>
                                        <p:cTn id="21" dur="500" fill="hold"/>
                                        <p:tgtEl>
                                          <p:spTgt spid="45"/>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p:cTn id="24" dur="500" fill="hold"/>
                                        <p:tgtEl>
                                          <p:spTgt spid="38"/>
                                        </p:tgtEl>
                                        <p:attrNameLst>
                                          <p:attrName>ppt_w</p:attrName>
                                        </p:attrNameLst>
                                      </p:cBhvr>
                                      <p:tavLst>
                                        <p:tav tm="0">
                                          <p:val>
                                            <p:fltVal val="0"/>
                                          </p:val>
                                        </p:tav>
                                        <p:tav tm="100000">
                                          <p:val>
                                            <p:strVal val="#ppt_w"/>
                                          </p:val>
                                        </p:tav>
                                      </p:tavLst>
                                    </p:anim>
                                    <p:anim calcmode="lin" valueType="num">
                                      <p:cBhvr>
                                        <p:cTn id="25" dur="500" fill="hold"/>
                                        <p:tgtEl>
                                          <p:spTgt spid="38"/>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childTnLst>
                                </p:cTn>
                              </p:par>
                            </p:childTnLst>
                          </p:cTn>
                        </p:par>
                        <p:par>
                          <p:cTn id="30" fill="hold">
                            <p:stCondLst>
                              <p:cond delay="1000"/>
                            </p:stCondLst>
                            <p:childTnLst>
                              <p:par>
                                <p:cTn id="31" presetID="23" presetClass="entr" presetSubtype="16"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 calcmode="lin" valueType="num">
                                      <p:cBhvr>
                                        <p:cTn id="33" dur="500" fill="hold"/>
                                        <p:tgtEl>
                                          <p:spTgt spid="47"/>
                                        </p:tgtEl>
                                        <p:attrNameLst>
                                          <p:attrName>ppt_w</p:attrName>
                                        </p:attrNameLst>
                                      </p:cBhvr>
                                      <p:tavLst>
                                        <p:tav tm="0">
                                          <p:val>
                                            <p:fltVal val="0"/>
                                          </p:val>
                                        </p:tav>
                                        <p:tav tm="100000">
                                          <p:val>
                                            <p:strVal val="#ppt_w"/>
                                          </p:val>
                                        </p:tav>
                                      </p:tavLst>
                                    </p:anim>
                                    <p:anim calcmode="lin" valueType="num">
                                      <p:cBhvr>
                                        <p:cTn id="34" dur="500" fill="hold"/>
                                        <p:tgtEl>
                                          <p:spTgt spid="47"/>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p:cTn id="41" dur="500" fill="hold"/>
                                        <p:tgtEl>
                                          <p:spTgt spid="35"/>
                                        </p:tgtEl>
                                        <p:attrNameLst>
                                          <p:attrName>ppt_w</p:attrName>
                                        </p:attrNameLst>
                                      </p:cBhvr>
                                      <p:tavLst>
                                        <p:tav tm="0">
                                          <p:val>
                                            <p:fltVal val="0"/>
                                          </p:val>
                                        </p:tav>
                                        <p:tav tm="100000">
                                          <p:val>
                                            <p:strVal val="#ppt_w"/>
                                          </p:val>
                                        </p:tav>
                                      </p:tavLst>
                                    </p:anim>
                                    <p:anim calcmode="lin" valueType="num">
                                      <p:cBhvr>
                                        <p:cTn id="42" dur="500" fill="hold"/>
                                        <p:tgtEl>
                                          <p:spTgt spid="35"/>
                                        </p:tgtEl>
                                        <p:attrNameLst>
                                          <p:attrName>ppt_h</p:attrName>
                                        </p:attrNameLst>
                                      </p:cBhvr>
                                      <p:tavLst>
                                        <p:tav tm="0">
                                          <p:val>
                                            <p:fltVal val="0"/>
                                          </p:val>
                                        </p:tav>
                                        <p:tav tm="100000">
                                          <p:val>
                                            <p:strVal val="#ppt_h"/>
                                          </p:val>
                                        </p:tav>
                                      </p:tavLst>
                                    </p:anim>
                                  </p:childTnLst>
                                </p:cTn>
                              </p:par>
                            </p:childTnLst>
                          </p:cTn>
                        </p:par>
                        <p:par>
                          <p:cTn id="43" fill="hold">
                            <p:stCondLst>
                              <p:cond delay="1500"/>
                            </p:stCondLst>
                            <p:childTnLst>
                              <p:par>
                                <p:cTn id="44" presetID="23" presetClass="entr" presetSubtype="16" fill="hold" grpId="0" nodeType="afterEffect">
                                  <p:stCondLst>
                                    <p:cond delay="0"/>
                                  </p:stCondLst>
                                  <p:childTnLst>
                                    <p:set>
                                      <p:cBhvr>
                                        <p:cTn id="45" dur="1" fill="hold">
                                          <p:stCondLst>
                                            <p:cond delay="0"/>
                                          </p:stCondLst>
                                        </p:cTn>
                                        <p:tgtEl>
                                          <p:spTgt spid="48"/>
                                        </p:tgtEl>
                                        <p:attrNameLst>
                                          <p:attrName>style.visibility</p:attrName>
                                        </p:attrNameLst>
                                      </p:cBhvr>
                                      <p:to>
                                        <p:strVal val="visible"/>
                                      </p:to>
                                    </p:set>
                                    <p:anim calcmode="lin" valueType="num">
                                      <p:cBhvr>
                                        <p:cTn id="46" dur="500" fill="hold"/>
                                        <p:tgtEl>
                                          <p:spTgt spid="48"/>
                                        </p:tgtEl>
                                        <p:attrNameLst>
                                          <p:attrName>ppt_w</p:attrName>
                                        </p:attrNameLst>
                                      </p:cBhvr>
                                      <p:tavLst>
                                        <p:tav tm="0">
                                          <p:val>
                                            <p:fltVal val="0"/>
                                          </p:val>
                                        </p:tav>
                                        <p:tav tm="100000">
                                          <p:val>
                                            <p:strVal val="#ppt_w"/>
                                          </p:val>
                                        </p:tav>
                                      </p:tavLst>
                                    </p:anim>
                                    <p:anim calcmode="lin" valueType="num">
                                      <p:cBhvr>
                                        <p:cTn id="47" dur="500" fill="hold"/>
                                        <p:tgtEl>
                                          <p:spTgt spid="48"/>
                                        </p:tgtEl>
                                        <p:attrNameLst>
                                          <p:attrName>ppt_h</p:attrName>
                                        </p:attrNameLst>
                                      </p:cBhvr>
                                      <p:tavLst>
                                        <p:tav tm="0">
                                          <p:val>
                                            <p:fltVal val="0"/>
                                          </p:val>
                                        </p:tav>
                                        <p:tav tm="100000">
                                          <p:val>
                                            <p:strVal val="#ppt_h"/>
                                          </p:val>
                                        </p:tav>
                                      </p:tavLst>
                                    </p:anim>
                                  </p:childTnLst>
                                </p:cTn>
                              </p:par>
                              <p:par>
                                <p:cTn id="48" presetID="23" presetClass="entr" presetSubtype="16"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p:cTn id="50" dur="500" fill="hold"/>
                                        <p:tgtEl>
                                          <p:spTgt spid="31"/>
                                        </p:tgtEl>
                                        <p:attrNameLst>
                                          <p:attrName>ppt_w</p:attrName>
                                        </p:attrNameLst>
                                      </p:cBhvr>
                                      <p:tavLst>
                                        <p:tav tm="0">
                                          <p:val>
                                            <p:fltVal val="0"/>
                                          </p:val>
                                        </p:tav>
                                        <p:tav tm="100000">
                                          <p:val>
                                            <p:strVal val="#ppt_w"/>
                                          </p:val>
                                        </p:tav>
                                      </p:tavLst>
                                    </p:anim>
                                    <p:anim calcmode="lin" valueType="num">
                                      <p:cBhvr>
                                        <p:cTn id="51" dur="500" fill="hold"/>
                                        <p:tgtEl>
                                          <p:spTgt spid="31"/>
                                        </p:tgtEl>
                                        <p:attrNameLst>
                                          <p:attrName>ppt_h</p:attrName>
                                        </p:attrNameLst>
                                      </p:cBhvr>
                                      <p:tavLst>
                                        <p:tav tm="0">
                                          <p:val>
                                            <p:fltVal val="0"/>
                                          </p:val>
                                        </p:tav>
                                        <p:tav tm="100000">
                                          <p:val>
                                            <p:strVal val="#ppt_h"/>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500" fill="hold"/>
                                        <p:tgtEl>
                                          <p:spTgt spid="30"/>
                                        </p:tgtEl>
                                        <p:attrNameLst>
                                          <p:attrName>ppt_w</p:attrName>
                                        </p:attrNameLst>
                                      </p:cBhvr>
                                      <p:tavLst>
                                        <p:tav tm="0">
                                          <p:val>
                                            <p:fltVal val="0"/>
                                          </p:val>
                                        </p:tav>
                                        <p:tav tm="100000">
                                          <p:val>
                                            <p:strVal val="#ppt_w"/>
                                          </p:val>
                                        </p:tav>
                                      </p:tavLst>
                                    </p:anim>
                                    <p:anim calcmode="lin" valueType="num">
                                      <p:cBhvr>
                                        <p:cTn id="55" dur="500" fill="hold"/>
                                        <p:tgtEl>
                                          <p:spTgt spid="30"/>
                                        </p:tgtEl>
                                        <p:attrNameLst>
                                          <p:attrName>ppt_h</p:attrName>
                                        </p:attrNameLst>
                                      </p:cBhvr>
                                      <p:tavLst>
                                        <p:tav tm="0">
                                          <p:val>
                                            <p:fltVal val="0"/>
                                          </p:val>
                                        </p:tav>
                                        <p:tav tm="100000">
                                          <p:val>
                                            <p:strVal val="#ppt_h"/>
                                          </p:val>
                                        </p:tav>
                                      </p:tavLst>
                                    </p:anim>
                                  </p:childTnLst>
                                </p:cTn>
                              </p:par>
                            </p:childTnLst>
                          </p:cTn>
                        </p:par>
                        <p:par>
                          <p:cTn id="56" fill="hold">
                            <p:stCondLst>
                              <p:cond delay="2000"/>
                            </p:stCondLst>
                            <p:childTnLst>
                              <p:par>
                                <p:cTn id="57" presetID="8" presetClass="emph" presetSubtype="0" fill="hold" nodeType="afterEffect">
                                  <p:stCondLst>
                                    <p:cond delay="250"/>
                                  </p:stCondLst>
                                  <p:childTnLst>
                                    <p:animRot by="-10800000">
                                      <p:cBhvr>
                                        <p:cTn id="58" dur="1000" fill="hold"/>
                                        <p:tgtEl>
                                          <p:spTgt spid="42"/>
                                        </p:tgtEl>
                                        <p:attrNameLst>
                                          <p:attrName>r</p:attrName>
                                        </p:attrNameLst>
                                      </p:cBhvr>
                                    </p:animRot>
                                  </p:childTnLst>
                                </p:cTn>
                              </p:par>
                              <p:par>
                                <p:cTn id="59" presetID="10" presetClass="entr" presetSubtype="0" fill="hold" nodeType="withEffect">
                                  <p:stCondLst>
                                    <p:cond delay="50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600"/>
                                        <p:tgtEl>
                                          <p:spTgt spid="32"/>
                                        </p:tgtEl>
                                      </p:cBhvr>
                                    </p:animEffect>
                                  </p:childTnLst>
                                </p:cTn>
                              </p:par>
                              <p:par>
                                <p:cTn id="62" presetID="35" presetClass="path" presetSubtype="0" decel="100000" fill="hold" nodeType="withEffect">
                                  <p:stCondLst>
                                    <p:cond delay="500"/>
                                  </p:stCondLst>
                                  <p:childTnLst>
                                    <p:animMotion origin="layout" path="M 0.05565 0.00023 L 4.76385E-6 0.00023 " pathEditMode="relative" rAng="0" ptsTypes="AA">
                                      <p:cBhvr>
                                        <p:cTn id="63" dur="800" fill="hold"/>
                                        <p:tgtEl>
                                          <p:spTgt spid="32"/>
                                        </p:tgtEl>
                                        <p:attrNameLst>
                                          <p:attrName>ppt_x</p:attrName>
                                          <p:attrName>ppt_y</p:attrName>
                                        </p:attrNameLst>
                                      </p:cBhvr>
                                      <p:rCtr x="-2783" y="0"/>
                                    </p:animMotion>
                                  </p:childTnLst>
                                </p:cTn>
                              </p:par>
                              <p:par>
                                <p:cTn id="64" presetID="10" presetClass="entr" presetSubtype="0" fill="hold" nodeType="withEffect">
                                  <p:stCondLst>
                                    <p:cond delay="50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600"/>
                                        <p:tgtEl>
                                          <p:spTgt spid="33"/>
                                        </p:tgtEl>
                                      </p:cBhvr>
                                    </p:animEffect>
                                  </p:childTnLst>
                                </p:cTn>
                              </p:par>
                              <p:par>
                                <p:cTn id="67" presetID="35" presetClass="path" presetSubtype="0" decel="100000" fill="hold" nodeType="withEffect">
                                  <p:stCondLst>
                                    <p:cond delay="500"/>
                                  </p:stCondLst>
                                  <p:childTnLst>
                                    <p:animMotion origin="layout" path="M -0.04557 0.00023 L -1.87388E-6 0.00023 " pathEditMode="relative" rAng="0" ptsTypes="AA">
                                      <p:cBhvr>
                                        <p:cTn id="68" dur="800" fill="hold"/>
                                        <p:tgtEl>
                                          <p:spTgt spid="33"/>
                                        </p:tgtEl>
                                        <p:attrNameLst>
                                          <p:attrName>ppt_x</p:attrName>
                                          <p:attrName>ppt_y</p:attrName>
                                        </p:attrNameLst>
                                      </p:cBhvr>
                                      <p:rCtr x="2272" y="0"/>
                                    </p:animMotion>
                                  </p:childTnLst>
                                </p:cTn>
                              </p:par>
                              <p:par>
                                <p:cTn id="69" presetID="10" presetClass="entr" presetSubtype="0" fill="hold" nodeType="withEffect">
                                  <p:stCondLst>
                                    <p:cond delay="500"/>
                                  </p:stCondLst>
                                  <p:childTnLst>
                                    <p:set>
                                      <p:cBhvr>
                                        <p:cTn id="70" dur="1" fill="hold">
                                          <p:stCondLst>
                                            <p:cond delay="0"/>
                                          </p:stCondLst>
                                        </p:cTn>
                                        <p:tgtEl>
                                          <p:spTgt spid="53"/>
                                        </p:tgtEl>
                                        <p:attrNameLst>
                                          <p:attrName>style.visibility</p:attrName>
                                        </p:attrNameLst>
                                      </p:cBhvr>
                                      <p:to>
                                        <p:strVal val="visible"/>
                                      </p:to>
                                    </p:set>
                                    <p:animEffect transition="in" filter="fade">
                                      <p:cBhvr>
                                        <p:cTn id="71" dur="600"/>
                                        <p:tgtEl>
                                          <p:spTgt spid="53"/>
                                        </p:tgtEl>
                                      </p:cBhvr>
                                    </p:animEffect>
                                  </p:childTnLst>
                                </p:cTn>
                              </p:par>
                              <p:par>
                                <p:cTn id="72" presetID="35" presetClass="path" presetSubtype="0" decel="100000" fill="hold" nodeType="withEffect">
                                  <p:stCondLst>
                                    <p:cond delay="500"/>
                                  </p:stCondLst>
                                  <p:childTnLst>
                                    <p:animMotion origin="layout" path="M 0.05565 0.00023 L 4.76385E-6 0.00023 " pathEditMode="relative" rAng="0" ptsTypes="AA">
                                      <p:cBhvr>
                                        <p:cTn id="73" dur="800" fill="hold"/>
                                        <p:tgtEl>
                                          <p:spTgt spid="53"/>
                                        </p:tgtEl>
                                        <p:attrNameLst>
                                          <p:attrName>ppt_x</p:attrName>
                                          <p:attrName>ppt_y</p:attrName>
                                        </p:attrNameLst>
                                      </p:cBhvr>
                                      <p:rCtr x="-278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0" grpId="0"/>
      <p:bldP spid="35" grpId="0"/>
      <p:bldP spid="37" grpId="0"/>
      <p:bldP spid="38" grpId="0"/>
      <p:bldP spid="31" grpId="0"/>
      <p:bldP spid="36" grpId="0"/>
      <p:bldP spid="48" grpId="0" animBg="1"/>
      <p:bldP spid="43" grpId="0" animBg="1"/>
      <p:bldP spid="45" grpId="0" animBg="1"/>
      <p:bldP spid="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media.licdn.com/mpr/mpr/AAEAAQAAAAAAAAGSAAAAJDI3ZDJiYTgzLWNjYzUtNGQwOS05OGQ5LWFlNDlhN2Y1NzQwOQ.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469" y="-150065"/>
            <a:ext cx="12230100" cy="7008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264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Shameless plug!</a:t>
            </a:r>
          </a:p>
        </p:txBody>
      </p:sp>
      <p:pic>
        <p:nvPicPr>
          <p:cNvPr id="1026" name="Picture 2" descr="http://ecx.images-amazon.com/images/I/41XFlrpCdhL._SX348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25" y="1307488"/>
            <a:ext cx="3333750" cy="475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163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1"/>
            <a:ext cx="12192000" cy="3067373"/>
          </a:xfrm>
          <a:prstGeom prst="rect">
            <a:avLst/>
          </a:prstGeom>
          <a:solidFill>
            <a:srgbClr val="68217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nl-NL"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
            <a:ext cx="9144000" cy="3067373"/>
          </a:xfrm>
          <a:prstGeom prst="rect">
            <a:avLst/>
          </a:prstGeom>
        </p:spPr>
      </p:pic>
      <p:sp>
        <p:nvSpPr>
          <p:cNvPr id="7" name="Rectangle 6"/>
          <p:cNvSpPr/>
          <p:nvPr/>
        </p:nvSpPr>
        <p:spPr>
          <a:xfrm>
            <a:off x="1524000" y="3791131"/>
            <a:ext cx="9144000" cy="1384995"/>
          </a:xfrm>
          <a:prstGeom prst="rect">
            <a:avLst/>
          </a:prstGeom>
        </p:spPr>
        <p:txBody>
          <a:bodyPr wrap="square">
            <a:spAutoFit/>
          </a:bodyPr>
          <a:lstStyle/>
          <a:p>
            <a:pPr algn="ctr"/>
            <a:r>
              <a:rPr lang="en-US" sz="2800" dirty="0">
                <a:solidFill>
                  <a:srgbClr val="333333"/>
                </a:solidFill>
                <a:latin typeface="Segoe UI" panose="020B0502040204020203" pitchFamily="34" charset="0"/>
              </a:rPr>
              <a:t>The Visual Studio ALM Rangers provide professional guidance, practical experience and gap-filling solutions to the developer community.</a:t>
            </a:r>
            <a:endParaRPr lang="nl-NL" sz="2800" dirty="0"/>
          </a:p>
        </p:txBody>
      </p:sp>
    </p:spTree>
    <p:extLst>
      <p:ext uri="{BB962C8B-B14F-4D97-AF65-F5344CB8AC3E}">
        <p14:creationId xmlns:p14="http://schemas.microsoft.com/office/powerpoint/2010/main" val="1080050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804285" y="2015445"/>
            <a:ext cx="4583431" cy="2827111"/>
            <a:chOff x="1238828" y="2590799"/>
            <a:chExt cx="4583431" cy="2827111"/>
          </a:xfrm>
        </p:grpSpPr>
        <p:grpSp>
          <p:nvGrpSpPr>
            <p:cNvPr id="4" name="Group 3"/>
            <p:cNvGrpSpPr/>
            <p:nvPr/>
          </p:nvGrpSpPr>
          <p:grpSpPr>
            <a:xfrm>
              <a:off x="1239359" y="2590799"/>
              <a:ext cx="4582900" cy="756000"/>
              <a:chOff x="1239359" y="2590799"/>
              <a:chExt cx="4582900" cy="756000"/>
            </a:xfrm>
          </p:grpSpPr>
          <p:pic>
            <p:nvPicPr>
              <p:cNvPr id="11" name="Picture 6" descr="http://scm-l3.technorati.com/13/07/24/76953/twitter-logo-bird.gif%3Ft%3D2013072412233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9359" y="2590799"/>
                <a:ext cx="827710" cy="756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248479" y="2799522"/>
                <a:ext cx="3573780" cy="338554"/>
              </a:xfrm>
              <a:prstGeom prst="rect">
                <a:avLst/>
              </a:prstGeom>
              <a:noFill/>
            </p:spPr>
            <p:txBody>
              <a:bodyPr wrap="square" rtlCol="0">
                <a:spAutoFit/>
              </a:bodyPr>
              <a:lstStyle/>
              <a:p>
                <a:r>
                  <a:rPr lang="en-US" sz="1600" dirty="0"/>
                  <a:t>@wouterdekort</a:t>
                </a:r>
                <a:endParaRPr lang="nl-NL" sz="1600" dirty="0" err="1"/>
              </a:p>
            </p:txBody>
          </p:sp>
        </p:grpSp>
        <p:grpSp>
          <p:nvGrpSpPr>
            <p:cNvPr id="5" name="Group 4"/>
            <p:cNvGrpSpPr/>
            <p:nvPr/>
          </p:nvGrpSpPr>
          <p:grpSpPr>
            <a:xfrm>
              <a:off x="1238828" y="3626355"/>
              <a:ext cx="4583430" cy="756000"/>
              <a:chOff x="1238828" y="3432765"/>
              <a:chExt cx="4583430" cy="756000"/>
            </a:xfrm>
          </p:grpSpPr>
          <p:sp>
            <p:nvSpPr>
              <p:cNvPr id="9" name="TextBox 8"/>
              <p:cNvSpPr txBox="1"/>
              <p:nvPr/>
            </p:nvSpPr>
            <p:spPr>
              <a:xfrm>
                <a:off x="2248478" y="3641488"/>
                <a:ext cx="3573780" cy="338554"/>
              </a:xfrm>
              <a:prstGeom prst="rect">
                <a:avLst/>
              </a:prstGeom>
              <a:noFill/>
            </p:spPr>
            <p:txBody>
              <a:bodyPr wrap="square" rtlCol="0">
                <a:spAutoFit/>
              </a:bodyPr>
              <a:lstStyle/>
              <a:p>
                <a:r>
                  <a:rPr lang="en-US" sz="1600" dirty="0"/>
                  <a:t>wouter.de.kort@ordina.nl</a:t>
                </a:r>
                <a:endParaRPr lang="nl-NL" sz="1600" dirty="0" err="1"/>
              </a:p>
            </p:txBody>
          </p:sp>
          <p:pic>
            <p:nvPicPr>
              <p:cNvPr id="10" name="Picture 10" descr="http://www.iconhot.com/icon/png/android-style-icons-r1/512/mail-6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8828" y="3432765"/>
                <a:ext cx="756000" cy="756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1238843" y="4661910"/>
              <a:ext cx="4583416" cy="756000"/>
              <a:chOff x="1238843" y="4661910"/>
              <a:chExt cx="4583416" cy="756000"/>
            </a:xfrm>
          </p:grpSpPr>
          <p:pic>
            <p:nvPicPr>
              <p:cNvPr id="7" name="Picture 12" descr="http://www.caboodlemarketing.com/caboodle/images/blogspot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8843" y="4661910"/>
                <a:ext cx="761351" cy="756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248479" y="4870633"/>
                <a:ext cx="3573780" cy="338554"/>
              </a:xfrm>
              <a:prstGeom prst="rect">
                <a:avLst/>
              </a:prstGeom>
              <a:noFill/>
            </p:spPr>
            <p:txBody>
              <a:bodyPr wrap="square" rtlCol="0">
                <a:spAutoFit/>
              </a:bodyPr>
              <a:lstStyle/>
              <a:p>
                <a:r>
                  <a:rPr lang="en-US" sz="1600" dirty="0"/>
                  <a:t>http://wouterdekort.com</a:t>
                </a:r>
                <a:endParaRPr lang="nl-NL" sz="1600" dirty="0" err="1"/>
              </a:p>
            </p:txBody>
          </p:sp>
        </p:grpSp>
      </p:grpSp>
    </p:spTree>
    <p:extLst>
      <p:ext uri="{BB962C8B-B14F-4D97-AF65-F5344CB8AC3E}">
        <p14:creationId xmlns:p14="http://schemas.microsoft.com/office/powerpoint/2010/main" val="228068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pic>
        <p:nvPicPr>
          <p:cNvPr id="3" name="Picture 2"/>
          <p:cNvPicPr>
            <a:picLocks noChangeAspect="1"/>
          </p:cNvPicPr>
          <p:nvPr/>
        </p:nvPicPr>
        <p:blipFill>
          <a:blip r:embed="rId2"/>
          <a:stretch>
            <a:fillRect/>
          </a:stretch>
        </p:blipFill>
        <p:spPr>
          <a:xfrm>
            <a:off x="0" y="342900"/>
            <a:ext cx="12204556" cy="6172200"/>
          </a:xfrm>
          <a:prstGeom prst="rect">
            <a:avLst/>
          </a:prstGeom>
        </p:spPr>
      </p:pic>
    </p:spTree>
    <p:extLst>
      <p:ext uri="{BB962C8B-B14F-4D97-AF65-F5344CB8AC3E}">
        <p14:creationId xmlns:p14="http://schemas.microsoft.com/office/powerpoint/2010/main" val="1560597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pic>
        <p:nvPicPr>
          <p:cNvPr id="3" name="Snagit_PPT18D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075"/>
            <a:ext cx="12192000" cy="6165850"/>
          </a:xfrm>
          <a:prstGeom prst="rect">
            <a:avLst/>
          </a:prstGeom>
        </p:spPr>
      </p:pic>
    </p:spTree>
    <p:extLst>
      <p:ext uri="{BB962C8B-B14F-4D97-AF65-F5344CB8AC3E}">
        <p14:creationId xmlns:p14="http://schemas.microsoft.com/office/powerpoint/2010/main" val="2431589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1480" y="1949040"/>
            <a:ext cx="8123462" cy="4601004"/>
          </a:xfrm>
          <a:prstGeom prst="rect">
            <a:avLst/>
          </a:prstGeom>
        </p:spPr>
      </p:pic>
      <p:grpSp>
        <p:nvGrpSpPr>
          <p:cNvPr id="4" name="Group 3"/>
          <p:cNvGrpSpPr/>
          <p:nvPr/>
        </p:nvGrpSpPr>
        <p:grpSpPr>
          <a:xfrm>
            <a:off x="3855257" y="895941"/>
            <a:ext cx="1715010" cy="1219553"/>
            <a:chOff x="3079640" y="393786"/>
            <a:chExt cx="1842453" cy="1310178"/>
          </a:xfrm>
        </p:grpSpPr>
        <p:sp>
          <p:nvSpPr>
            <p:cNvPr id="10" name="Rectangle 9"/>
            <p:cNvSpPr/>
            <p:nvPr/>
          </p:nvSpPr>
          <p:spPr bwMode="auto">
            <a:xfrm>
              <a:off x="3079640" y="393786"/>
              <a:ext cx="1842453" cy="872728"/>
            </a:xfrm>
            <a:prstGeom prst="rect">
              <a:avLst/>
            </a:prstGeom>
            <a:solidFill>
              <a:schemeClr val="tx2">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defTabSz="913927" fontAlgn="base">
                <a:lnSpc>
                  <a:spcPct val="90000"/>
                </a:lnSpc>
                <a:spcBef>
                  <a:spcPct val="0"/>
                </a:spcBef>
                <a:spcAft>
                  <a:spcPct val="0"/>
                </a:spcAft>
                <a:defRPr/>
              </a:pPr>
              <a:r>
                <a:rPr lang="en-US" sz="1961" dirty="0">
                  <a:gradFill>
                    <a:gsLst>
                      <a:gs pos="2917">
                        <a:srgbClr val="FFFFFF"/>
                      </a:gs>
                      <a:gs pos="30000">
                        <a:srgbClr val="FFFFFF"/>
                      </a:gs>
                    </a:gsLst>
                    <a:lin ang="5400000" scaled="0"/>
                  </a:gradFill>
                  <a:latin typeface="Segoe UI"/>
                  <a:cs typeface="Segoe UI" panose="020B0502040204020203" pitchFamily="34" charset="0"/>
                </a:rPr>
                <a:t>It’s a wall!</a:t>
              </a:r>
            </a:p>
          </p:txBody>
        </p:sp>
        <p:sp>
          <p:nvSpPr>
            <p:cNvPr id="15" name="Right Triangle 14"/>
            <p:cNvSpPr/>
            <p:nvPr/>
          </p:nvSpPr>
          <p:spPr bwMode="auto">
            <a:xfrm flipH="1" flipV="1">
              <a:off x="4272301" y="1266514"/>
              <a:ext cx="505776" cy="437450"/>
            </a:xfrm>
            <a:prstGeom prst="rtTriangle">
              <a:avLst/>
            </a:prstGeom>
            <a:solidFill>
              <a:schemeClr val="tx2">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nvGrpSpPr>
          <p:cNvPr id="16" name="Group 15"/>
          <p:cNvGrpSpPr/>
          <p:nvPr/>
        </p:nvGrpSpPr>
        <p:grpSpPr>
          <a:xfrm>
            <a:off x="2567315" y="3552556"/>
            <a:ext cx="1404978" cy="999087"/>
            <a:chOff x="3079640" y="393786"/>
            <a:chExt cx="1842453" cy="1310178"/>
          </a:xfrm>
        </p:grpSpPr>
        <p:sp>
          <p:nvSpPr>
            <p:cNvPr id="17" name="Rectangle 16"/>
            <p:cNvSpPr/>
            <p:nvPr/>
          </p:nvSpPr>
          <p:spPr bwMode="auto">
            <a:xfrm>
              <a:off x="3079640" y="393786"/>
              <a:ext cx="1842453" cy="872728"/>
            </a:xfrm>
            <a:prstGeom prst="rect">
              <a:avLst/>
            </a:prstGeom>
            <a:solidFill>
              <a:schemeClr val="tx2">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defTabSz="913927" fontAlgn="base">
                <a:lnSpc>
                  <a:spcPct val="90000"/>
                </a:lnSpc>
                <a:spcBef>
                  <a:spcPct val="0"/>
                </a:spcBef>
                <a:spcAft>
                  <a:spcPct val="0"/>
                </a:spcAft>
                <a:defRPr/>
              </a:pPr>
              <a:r>
                <a:rPr lang="en-US" sz="1567" dirty="0">
                  <a:gradFill>
                    <a:gsLst>
                      <a:gs pos="2917">
                        <a:srgbClr val="FFFFFF"/>
                      </a:gs>
                      <a:gs pos="30000">
                        <a:srgbClr val="FFFFFF"/>
                      </a:gs>
                    </a:gsLst>
                    <a:lin ang="5400000" scaled="0"/>
                  </a:gradFill>
                  <a:latin typeface="Segoe UI"/>
                  <a:cs typeface="Segoe UI" panose="020B0502040204020203" pitchFamily="34" charset="0"/>
                </a:rPr>
                <a:t>It’s a spear!</a:t>
              </a:r>
            </a:p>
          </p:txBody>
        </p:sp>
        <p:sp>
          <p:nvSpPr>
            <p:cNvPr id="18" name="Right Triangle 17"/>
            <p:cNvSpPr/>
            <p:nvPr/>
          </p:nvSpPr>
          <p:spPr bwMode="auto">
            <a:xfrm flipH="1" flipV="1">
              <a:off x="3323442" y="1266513"/>
              <a:ext cx="505777" cy="437451"/>
            </a:xfrm>
            <a:prstGeom prst="rtTriangle">
              <a:avLst/>
            </a:prstGeom>
            <a:solidFill>
              <a:schemeClr val="tx2">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nvGrpSpPr>
          <p:cNvPr id="19" name="Group 18"/>
          <p:cNvGrpSpPr/>
          <p:nvPr/>
        </p:nvGrpSpPr>
        <p:grpSpPr>
          <a:xfrm>
            <a:off x="7756960" y="3298301"/>
            <a:ext cx="1783116" cy="1267983"/>
            <a:chOff x="3079640" y="393786"/>
            <a:chExt cx="1842453" cy="1310178"/>
          </a:xfrm>
        </p:grpSpPr>
        <p:sp>
          <p:nvSpPr>
            <p:cNvPr id="20" name="Rectangle 19"/>
            <p:cNvSpPr/>
            <p:nvPr/>
          </p:nvSpPr>
          <p:spPr bwMode="auto">
            <a:xfrm>
              <a:off x="3079640" y="393786"/>
              <a:ext cx="1842453" cy="872728"/>
            </a:xfrm>
            <a:prstGeom prst="rect">
              <a:avLst/>
            </a:prstGeom>
            <a:solidFill>
              <a:schemeClr val="tx2">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defTabSz="913927" fontAlgn="base">
                <a:lnSpc>
                  <a:spcPct val="90000"/>
                </a:lnSpc>
                <a:spcBef>
                  <a:spcPct val="0"/>
                </a:spcBef>
                <a:spcAft>
                  <a:spcPct val="0"/>
                </a:spcAft>
                <a:defRPr/>
              </a:pPr>
              <a:r>
                <a:rPr lang="en-US" sz="1765" dirty="0">
                  <a:gradFill>
                    <a:gsLst>
                      <a:gs pos="2917">
                        <a:srgbClr val="FFFFFF"/>
                      </a:gs>
                      <a:gs pos="30000">
                        <a:srgbClr val="FFFFFF"/>
                      </a:gs>
                    </a:gsLst>
                    <a:lin ang="5400000" scaled="0"/>
                  </a:gradFill>
                  <a:latin typeface="Segoe UI"/>
                  <a:cs typeface="Segoe UI" panose="020B0502040204020203" pitchFamily="34" charset="0"/>
                </a:rPr>
                <a:t>It’s a rope!</a:t>
              </a:r>
            </a:p>
          </p:txBody>
        </p:sp>
        <p:sp>
          <p:nvSpPr>
            <p:cNvPr id="21" name="Right Triangle 20"/>
            <p:cNvSpPr/>
            <p:nvPr/>
          </p:nvSpPr>
          <p:spPr bwMode="auto">
            <a:xfrm flipV="1">
              <a:off x="4181590" y="1266513"/>
              <a:ext cx="505777" cy="437451"/>
            </a:xfrm>
            <a:prstGeom prst="rtTriangle">
              <a:avLst/>
            </a:prstGeom>
            <a:solidFill>
              <a:schemeClr val="tx2">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nvGrpSpPr>
          <p:cNvPr id="22" name="Group 21"/>
          <p:cNvGrpSpPr/>
          <p:nvPr/>
        </p:nvGrpSpPr>
        <p:grpSpPr>
          <a:xfrm>
            <a:off x="5973591" y="3096970"/>
            <a:ext cx="1404978" cy="999087"/>
            <a:chOff x="3079640" y="393786"/>
            <a:chExt cx="1842453" cy="1310178"/>
          </a:xfrm>
        </p:grpSpPr>
        <p:sp>
          <p:nvSpPr>
            <p:cNvPr id="23" name="Rectangle 22"/>
            <p:cNvSpPr/>
            <p:nvPr/>
          </p:nvSpPr>
          <p:spPr bwMode="auto">
            <a:xfrm>
              <a:off x="3079640" y="393786"/>
              <a:ext cx="1842453" cy="872728"/>
            </a:xfrm>
            <a:prstGeom prst="rect">
              <a:avLst/>
            </a:prstGeom>
            <a:solidFill>
              <a:schemeClr val="tx2">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defTabSz="913927" fontAlgn="base">
                <a:lnSpc>
                  <a:spcPct val="90000"/>
                </a:lnSpc>
                <a:spcBef>
                  <a:spcPct val="0"/>
                </a:spcBef>
                <a:spcAft>
                  <a:spcPct val="0"/>
                </a:spcAft>
                <a:defRPr/>
              </a:pPr>
              <a:r>
                <a:rPr lang="en-US" sz="1567" dirty="0">
                  <a:gradFill>
                    <a:gsLst>
                      <a:gs pos="2917">
                        <a:srgbClr val="FFFFFF"/>
                      </a:gs>
                      <a:gs pos="30000">
                        <a:srgbClr val="FFFFFF"/>
                      </a:gs>
                    </a:gsLst>
                    <a:lin ang="5400000" scaled="0"/>
                  </a:gradFill>
                  <a:latin typeface="Segoe UI"/>
                  <a:cs typeface="Segoe UI" panose="020B0502040204020203" pitchFamily="34" charset="0"/>
                </a:rPr>
                <a:t>It’s a fan!</a:t>
              </a:r>
            </a:p>
          </p:txBody>
        </p:sp>
        <p:sp>
          <p:nvSpPr>
            <p:cNvPr id="24" name="Right Triangle 23"/>
            <p:cNvSpPr/>
            <p:nvPr/>
          </p:nvSpPr>
          <p:spPr bwMode="auto">
            <a:xfrm flipV="1">
              <a:off x="3323442" y="1266513"/>
              <a:ext cx="505777" cy="437451"/>
            </a:xfrm>
            <a:prstGeom prst="rtTriangle">
              <a:avLst/>
            </a:prstGeom>
            <a:solidFill>
              <a:schemeClr val="tx2">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spTree>
    <p:extLst>
      <p:ext uri="{BB962C8B-B14F-4D97-AF65-F5344CB8AC3E}">
        <p14:creationId xmlns:p14="http://schemas.microsoft.com/office/powerpoint/2010/main" val="1061079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35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pic>
        <p:nvPicPr>
          <p:cNvPr id="3" name="Snagit_PPT797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075"/>
            <a:ext cx="12192000" cy="6165850"/>
          </a:xfrm>
          <a:prstGeom prst="rect">
            <a:avLst/>
          </a:prstGeom>
        </p:spPr>
      </p:pic>
    </p:spTree>
    <p:extLst>
      <p:ext uri="{BB962C8B-B14F-4D97-AF65-F5344CB8AC3E}">
        <p14:creationId xmlns:p14="http://schemas.microsoft.com/office/powerpoint/2010/main" val="2970626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pic>
        <p:nvPicPr>
          <p:cNvPr id="3" name="Snagit_PPT27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075"/>
            <a:ext cx="12192000" cy="6165850"/>
          </a:xfrm>
          <a:prstGeom prst="rect">
            <a:avLst/>
          </a:prstGeom>
        </p:spPr>
      </p:pic>
    </p:spTree>
    <p:extLst>
      <p:ext uri="{BB962C8B-B14F-4D97-AF65-F5344CB8AC3E}">
        <p14:creationId xmlns:p14="http://schemas.microsoft.com/office/powerpoint/2010/main" val="668104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pic>
        <p:nvPicPr>
          <p:cNvPr id="3" name="Snagit_PPT7DA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075"/>
            <a:ext cx="12192000" cy="6165850"/>
          </a:xfrm>
          <a:prstGeom prst="rect">
            <a:avLst/>
          </a:prstGeom>
        </p:spPr>
      </p:pic>
    </p:spTree>
    <p:extLst>
      <p:ext uri="{BB962C8B-B14F-4D97-AF65-F5344CB8AC3E}">
        <p14:creationId xmlns:p14="http://schemas.microsoft.com/office/powerpoint/2010/main" val="316242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pic>
        <p:nvPicPr>
          <p:cNvPr id="3" name="Snagit_PPT1F6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935" y="456942"/>
            <a:ext cx="10966130" cy="5944115"/>
          </a:xfrm>
          <a:prstGeom prst="rect">
            <a:avLst/>
          </a:prstGeom>
        </p:spPr>
      </p:pic>
    </p:spTree>
    <p:extLst>
      <p:ext uri="{BB962C8B-B14F-4D97-AF65-F5344CB8AC3E}">
        <p14:creationId xmlns:p14="http://schemas.microsoft.com/office/powerpoint/2010/main" val="2656596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pic>
        <p:nvPicPr>
          <p:cNvPr id="3" name="Snagit_PPT876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075"/>
            <a:ext cx="12192000" cy="6165850"/>
          </a:xfrm>
          <a:prstGeom prst="rect">
            <a:avLst/>
          </a:prstGeom>
        </p:spPr>
      </p:pic>
    </p:spTree>
    <p:extLst>
      <p:ext uri="{BB962C8B-B14F-4D97-AF65-F5344CB8AC3E}">
        <p14:creationId xmlns:p14="http://schemas.microsoft.com/office/powerpoint/2010/main" val="2295037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pic>
        <p:nvPicPr>
          <p:cNvPr id="3" name="Snagit_PPT69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075"/>
            <a:ext cx="12192000" cy="6165850"/>
          </a:xfrm>
          <a:prstGeom prst="rect">
            <a:avLst/>
          </a:prstGeom>
        </p:spPr>
      </p:pic>
    </p:spTree>
    <p:extLst>
      <p:ext uri="{BB962C8B-B14F-4D97-AF65-F5344CB8AC3E}">
        <p14:creationId xmlns:p14="http://schemas.microsoft.com/office/powerpoint/2010/main" val="2428611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pic>
        <p:nvPicPr>
          <p:cNvPr id="3" name="Snagit_PPT150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498475"/>
            <a:ext cx="12192000" cy="6165850"/>
          </a:xfrm>
          <a:prstGeom prst="rect">
            <a:avLst/>
          </a:prstGeom>
        </p:spPr>
      </p:pic>
    </p:spTree>
    <p:extLst>
      <p:ext uri="{BB962C8B-B14F-4D97-AF65-F5344CB8AC3E}">
        <p14:creationId xmlns:p14="http://schemas.microsoft.com/office/powerpoint/2010/main" val="744163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pic>
        <p:nvPicPr>
          <p:cNvPr id="3" name="Snagit_PPT2B8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23" y="346075"/>
            <a:ext cx="12192000" cy="6165850"/>
          </a:xfrm>
          <a:prstGeom prst="rect">
            <a:avLst/>
          </a:prstGeom>
        </p:spPr>
      </p:pic>
    </p:spTree>
    <p:extLst>
      <p:ext uri="{BB962C8B-B14F-4D97-AF65-F5344CB8AC3E}">
        <p14:creationId xmlns:p14="http://schemas.microsoft.com/office/powerpoint/2010/main" val="1351964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pic>
        <p:nvPicPr>
          <p:cNvPr id="3" name="Snagit_PPT514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167"/>
            <a:ext cx="12192000" cy="6165850"/>
          </a:xfrm>
          <a:prstGeom prst="rect">
            <a:avLst/>
          </a:prstGeom>
        </p:spPr>
      </p:pic>
    </p:spTree>
    <p:extLst>
      <p:ext uri="{BB962C8B-B14F-4D97-AF65-F5344CB8AC3E}">
        <p14:creationId xmlns:p14="http://schemas.microsoft.com/office/powerpoint/2010/main" val="1199818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pic>
        <p:nvPicPr>
          <p:cNvPr id="3" name="Snagit_PPT44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075"/>
            <a:ext cx="12192000" cy="6165850"/>
          </a:xfrm>
          <a:prstGeom prst="rect">
            <a:avLst/>
          </a:prstGeom>
        </p:spPr>
      </p:pic>
    </p:spTree>
    <p:extLst>
      <p:ext uri="{BB962C8B-B14F-4D97-AF65-F5344CB8AC3E}">
        <p14:creationId xmlns:p14="http://schemas.microsoft.com/office/powerpoint/2010/main" val="628485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1480" y="1949040"/>
            <a:ext cx="8123462" cy="4601004"/>
          </a:xfrm>
          <a:prstGeom prst="rect">
            <a:avLst/>
          </a:prstGeom>
        </p:spPr>
      </p:pic>
      <p:grpSp>
        <p:nvGrpSpPr>
          <p:cNvPr id="4" name="Group 3"/>
          <p:cNvGrpSpPr/>
          <p:nvPr/>
        </p:nvGrpSpPr>
        <p:grpSpPr>
          <a:xfrm>
            <a:off x="3855257" y="895941"/>
            <a:ext cx="1715010" cy="1219553"/>
            <a:chOff x="3079640" y="393786"/>
            <a:chExt cx="1842453" cy="1310178"/>
          </a:xfrm>
        </p:grpSpPr>
        <p:sp>
          <p:nvSpPr>
            <p:cNvPr id="10" name="Rectangle 9"/>
            <p:cNvSpPr/>
            <p:nvPr/>
          </p:nvSpPr>
          <p:spPr bwMode="auto">
            <a:xfrm>
              <a:off x="3079640" y="393786"/>
              <a:ext cx="1842453" cy="872728"/>
            </a:xfrm>
            <a:prstGeom prst="rect">
              <a:avLst/>
            </a:prstGeom>
            <a:solidFill>
              <a:schemeClr val="tx2">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defTabSz="913927" fontAlgn="base">
                <a:lnSpc>
                  <a:spcPct val="90000"/>
                </a:lnSpc>
                <a:spcBef>
                  <a:spcPct val="0"/>
                </a:spcBef>
                <a:spcAft>
                  <a:spcPct val="0"/>
                </a:spcAft>
                <a:defRPr/>
              </a:pPr>
              <a:r>
                <a:rPr lang="en-US" sz="1961" dirty="0">
                  <a:gradFill>
                    <a:gsLst>
                      <a:gs pos="2917">
                        <a:srgbClr val="FFFFFF"/>
                      </a:gs>
                      <a:gs pos="30000">
                        <a:srgbClr val="FFFFFF"/>
                      </a:gs>
                    </a:gsLst>
                    <a:lin ang="5400000" scaled="0"/>
                  </a:gradFill>
                  <a:latin typeface="Segoe UI"/>
                  <a:cs typeface="Segoe UI" panose="020B0502040204020203" pitchFamily="34" charset="0"/>
                </a:rPr>
                <a:t>It’s </a:t>
              </a:r>
              <a:r>
                <a:rPr lang="en-US" sz="1961" dirty="0" err="1">
                  <a:gradFill>
                    <a:gsLst>
                      <a:gs pos="2917">
                        <a:srgbClr val="FFFFFF"/>
                      </a:gs>
                      <a:gs pos="30000">
                        <a:srgbClr val="FFFFFF"/>
                      </a:gs>
                    </a:gsLst>
                    <a:lin ang="5400000" scaled="0"/>
                  </a:gradFill>
                  <a:latin typeface="Segoe UI"/>
                  <a:cs typeface="Segoe UI" panose="020B0502040204020203" pitchFamily="34" charset="0"/>
                </a:rPr>
                <a:t>DevOps</a:t>
              </a:r>
              <a:r>
                <a:rPr lang="en-US" sz="1961" dirty="0">
                  <a:gradFill>
                    <a:gsLst>
                      <a:gs pos="2917">
                        <a:srgbClr val="FFFFFF"/>
                      </a:gs>
                      <a:gs pos="30000">
                        <a:srgbClr val="FFFFFF"/>
                      </a:gs>
                    </a:gsLst>
                    <a:lin ang="5400000" scaled="0"/>
                  </a:gradFill>
                  <a:latin typeface="Segoe UI"/>
                  <a:cs typeface="Segoe UI" panose="020B0502040204020203" pitchFamily="34" charset="0"/>
                </a:rPr>
                <a:t>!</a:t>
              </a:r>
            </a:p>
          </p:txBody>
        </p:sp>
        <p:sp>
          <p:nvSpPr>
            <p:cNvPr id="15" name="Right Triangle 14"/>
            <p:cNvSpPr/>
            <p:nvPr/>
          </p:nvSpPr>
          <p:spPr bwMode="auto">
            <a:xfrm flipH="1" flipV="1">
              <a:off x="4272301" y="1266514"/>
              <a:ext cx="505776" cy="437450"/>
            </a:xfrm>
            <a:prstGeom prst="rtTriangle">
              <a:avLst/>
            </a:prstGeom>
            <a:solidFill>
              <a:schemeClr val="tx2">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nvGrpSpPr>
          <p:cNvPr id="16" name="Group 15"/>
          <p:cNvGrpSpPr/>
          <p:nvPr/>
        </p:nvGrpSpPr>
        <p:grpSpPr>
          <a:xfrm>
            <a:off x="2567315" y="3552556"/>
            <a:ext cx="1404978" cy="999087"/>
            <a:chOff x="3079640" y="393786"/>
            <a:chExt cx="1842453" cy="1310178"/>
          </a:xfrm>
        </p:grpSpPr>
        <p:sp>
          <p:nvSpPr>
            <p:cNvPr id="17" name="Rectangle 16"/>
            <p:cNvSpPr/>
            <p:nvPr/>
          </p:nvSpPr>
          <p:spPr bwMode="auto">
            <a:xfrm>
              <a:off x="3079640" y="393786"/>
              <a:ext cx="1842453" cy="872728"/>
            </a:xfrm>
            <a:prstGeom prst="rect">
              <a:avLst/>
            </a:prstGeom>
            <a:solidFill>
              <a:schemeClr val="tx2">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defTabSz="913927" fontAlgn="base">
                <a:lnSpc>
                  <a:spcPct val="90000"/>
                </a:lnSpc>
                <a:spcBef>
                  <a:spcPct val="0"/>
                </a:spcBef>
                <a:spcAft>
                  <a:spcPct val="0"/>
                </a:spcAft>
                <a:defRPr/>
              </a:pPr>
              <a:r>
                <a:rPr lang="en-US" sz="1567" dirty="0">
                  <a:gradFill>
                    <a:gsLst>
                      <a:gs pos="2917">
                        <a:srgbClr val="FFFFFF"/>
                      </a:gs>
                      <a:gs pos="30000">
                        <a:srgbClr val="FFFFFF"/>
                      </a:gs>
                    </a:gsLst>
                    <a:lin ang="5400000" scaled="0"/>
                  </a:gradFill>
                  <a:latin typeface="Segoe UI"/>
                  <a:cs typeface="Segoe UI" panose="020B0502040204020203" pitchFamily="34" charset="0"/>
                </a:rPr>
                <a:t>It’s </a:t>
              </a:r>
              <a:r>
                <a:rPr lang="en-US" sz="1567" dirty="0" err="1">
                  <a:gradFill>
                    <a:gsLst>
                      <a:gs pos="2917">
                        <a:srgbClr val="FFFFFF"/>
                      </a:gs>
                      <a:gs pos="30000">
                        <a:srgbClr val="FFFFFF"/>
                      </a:gs>
                    </a:gsLst>
                    <a:lin ang="5400000" scaled="0"/>
                  </a:gradFill>
                  <a:latin typeface="Segoe UI"/>
                  <a:cs typeface="Segoe UI" panose="020B0502040204020203" pitchFamily="34" charset="0"/>
                </a:rPr>
                <a:t>DevOps</a:t>
              </a:r>
              <a:r>
                <a:rPr lang="en-US" sz="1567" dirty="0">
                  <a:gradFill>
                    <a:gsLst>
                      <a:gs pos="2917">
                        <a:srgbClr val="FFFFFF"/>
                      </a:gs>
                      <a:gs pos="30000">
                        <a:srgbClr val="FFFFFF"/>
                      </a:gs>
                    </a:gsLst>
                    <a:lin ang="5400000" scaled="0"/>
                  </a:gradFill>
                  <a:latin typeface="Segoe UI"/>
                  <a:cs typeface="Segoe UI" panose="020B0502040204020203" pitchFamily="34" charset="0"/>
                </a:rPr>
                <a:t>!</a:t>
              </a:r>
            </a:p>
          </p:txBody>
        </p:sp>
        <p:sp>
          <p:nvSpPr>
            <p:cNvPr id="18" name="Right Triangle 17"/>
            <p:cNvSpPr/>
            <p:nvPr/>
          </p:nvSpPr>
          <p:spPr bwMode="auto">
            <a:xfrm flipH="1" flipV="1">
              <a:off x="3323442" y="1266513"/>
              <a:ext cx="505777" cy="437451"/>
            </a:xfrm>
            <a:prstGeom prst="rtTriangle">
              <a:avLst/>
            </a:prstGeom>
            <a:solidFill>
              <a:schemeClr val="tx2">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nvGrpSpPr>
          <p:cNvPr id="19" name="Group 18"/>
          <p:cNvGrpSpPr/>
          <p:nvPr/>
        </p:nvGrpSpPr>
        <p:grpSpPr>
          <a:xfrm>
            <a:off x="7756960" y="3298301"/>
            <a:ext cx="1783116" cy="1267983"/>
            <a:chOff x="3079640" y="393786"/>
            <a:chExt cx="1842453" cy="1310178"/>
          </a:xfrm>
        </p:grpSpPr>
        <p:sp>
          <p:nvSpPr>
            <p:cNvPr id="20" name="Rectangle 19"/>
            <p:cNvSpPr/>
            <p:nvPr/>
          </p:nvSpPr>
          <p:spPr bwMode="auto">
            <a:xfrm>
              <a:off x="3079640" y="393786"/>
              <a:ext cx="1842453" cy="872728"/>
            </a:xfrm>
            <a:prstGeom prst="rect">
              <a:avLst/>
            </a:prstGeom>
            <a:solidFill>
              <a:schemeClr val="tx2">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defTabSz="913927" fontAlgn="base">
                <a:lnSpc>
                  <a:spcPct val="90000"/>
                </a:lnSpc>
                <a:spcBef>
                  <a:spcPct val="0"/>
                </a:spcBef>
                <a:spcAft>
                  <a:spcPct val="0"/>
                </a:spcAft>
                <a:defRPr/>
              </a:pPr>
              <a:r>
                <a:rPr lang="en-US" sz="1765" dirty="0">
                  <a:gradFill>
                    <a:gsLst>
                      <a:gs pos="2917">
                        <a:srgbClr val="FFFFFF"/>
                      </a:gs>
                      <a:gs pos="30000">
                        <a:srgbClr val="FFFFFF"/>
                      </a:gs>
                    </a:gsLst>
                    <a:lin ang="5400000" scaled="0"/>
                  </a:gradFill>
                  <a:latin typeface="Segoe UI"/>
                  <a:cs typeface="Segoe UI" panose="020B0502040204020203" pitchFamily="34" charset="0"/>
                </a:rPr>
                <a:t>It’s </a:t>
              </a:r>
              <a:r>
                <a:rPr lang="en-US" sz="1765" dirty="0" err="1">
                  <a:gradFill>
                    <a:gsLst>
                      <a:gs pos="2917">
                        <a:srgbClr val="FFFFFF"/>
                      </a:gs>
                      <a:gs pos="30000">
                        <a:srgbClr val="FFFFFF"/>
                      </a:gs>
                    </a:gsLst>
                    <a:lin ang="5400000" scaled="0"/>
                  </a:gradFill>
                  <a:latin typeface="Segoe UI"/>
                  <a:cs typeface="Segoe UI" panose="020B0502040204020203" pitchFamily="34" charset="0"/>
                </a:rPr>
                <a:t>DevOps</a:t>
              </a:r>
              <a:r>
                <a:rPr lang="en-US" sz="1765" dirty="0">
                  <a:gradFill>
                    <a:gsLst>
                      <a:gs pos="2917">
                        <a:srgbClr val="FFFFFF"/>
                      </a:gs>
                      <a:gs pos="30000">
                        <a:srgbClr val="FFFFFF"/>
                      </a:gs>
                    </a:gsLst>
                    <a:lin ang="5400000" scaled="0"/>
                  </a:gradFill>
                  <a:latin typeface="Segoe UI"/>
                  <a:cs typeface="Segoe UI" panose="020B0502040204020203" pitchFamily="34" charset="0"/>
                </a:rPr>
                <a:t>!</a:t>
              </a:r>
            </a:p>
          </p:txBody>
        </p:sp>
        <p:sp>
          <p:nvSpPr>
            <p:cNvPr id="21" name="Right Triangle 20"/>
            <p:cNvSpPr/>
            <p:nvPr/>
          </p:nvSpPr>
          <p:spPr bwMode="auto">
            <a:xfrm flipV="1">
              <a:off x="4181590" y="1266513"/>
              <a:ext cx="505777" cy="437451"/>
            </a:xfrm>
            <a:prstGeom prst="rtTriangle">
              <a:avLst/>
            </a:prstGeom>
            <a:solidFill>
              <a:schemeClr val="tx2">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nvGrpSpPr>
          <p:cNvPr id="22" name="Group 21"/>
          <p:cNvGrpSpPr/>
          <p:nvPr/>
        </p:nvGrpSpPr>
        <p:grpSpPr>
          <a:xfrm>
            <a:off x="5973591" y="3096970"/>
            <a:ext cx="1404978" cy="999087"/>
            <a:chOff x="3079640" y="393786"/>
            <a:chExt cx="1842453" cy="1310178"/>
          </a:xfrm>
        </p:grpSpPr>
        <p:sp>
          <p:nvSpPr>
            <p:cNvPr id="23" name="Rectangle 22"/>
            <p:cNvSpPr/>
            <p:nvPr/>
          </p:nvSpPr>
          <p:spPr bwMode="auto">
            <a:xfrm>
              <a:off x="3079640" y="393786"/>
              <a:ext cx="1842453" cy="872728"/>
            </a:xfrm>
            <a:prstGeom prst="rect">
              <a:avLst/>
            </a:prstGeom>
            <a:solidFill>
              <a:schemeClr val="tx2">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defTabSz="913927" fontAlgn="base">
                <a:lnSpc>
                  <a:spcPct val="90000"/>
                </a:lnSpc>
                <a:spcBef>
                  <a:spcPct val="0"/>
                </a:spcBef>
                <a:spcAft>
                  <a:spcPct val="0"/>
                </a:spcAft>
                <a:defRPr/>
              </a:pPr>
              <a:r>
                <a:rPr lang="en-US" sz="1567" dirty="0">
                  <a:gradFill>
                    <a:gsLst>
                      <a:gs pos="2917">
                        <a:srgbClr val="FFFFFF"/>
                      </a:gs>
                      <a:gs pos="30000">
                        <a:srgbClr val="FFFFFF"/>
                      </a:gs>
                    </a:gsLst>
                    <a:lin ang="5400000" scaled="0"/>
                  </a:gradFill>
                  <a:latin typeface="Segoe UI"/>
                  <a:cs typeface="Segoe UI" panose="020B0502040204020203" pitchFamily="34" charset="0"/>
                </a:rPr>
                <a:t>It’s </a:t>
              </a:r>
              <a:r>
                <a:rPr lang="en-US" sz="1567" dirty="0" err="1">
                  <a:gradFill>
                    <a:gsLst>
                      <a:gs pos="2917">
                        <a:srgbClr val="FFFFFF"/>
                      </a:gs>
                      <a:gs pos="30000">
                        <a:srgbClr val="FFFFFF"/>
                      </a:gs>
                    </a:gsLst>
                    <a:lin ang="5400000" scaled="0"/>
                  </a:gradFill>
                  <a:latin typeface="Segoe UI"/>
                  <a:cs typeface="Segoe UI" panose="020B0502040204020203" pitchFamily="34" charset="0"/>
                </a:rPr>
                <a:t>DevOps</a:t>
              </a:r>
              <a:r>
                <a:rPr lang="en-US" sz="1567" dirty="0">
                  <a:gradFill>
                    <a:gsLst>
                      <a:gs pos="2917">
                        <a:srgbClr val="FFFFFF"/>
                      </a:gs>
                      <a:gs pos="30000">
                        <a:srgbClr val="FFFFFF"/>
                      </a:gs>
                    </a:gsLst>
                    <a:lin ang="5400000" scaled="0"/>
                  </a:gradFill>
                  <a:latin typeface="Segoe UI"/>
                  <a:cs typeface="Segoe UI" panose="020B0502040204020203" pitchFamily="34" charset="0"/>
                </a:rPr>
                <a:t>!</a:t>
              </a:r>
            </a:p>
          </p:txBody>
        </p:sp>
        <p:sp>
          <p:nvSpPr>
            <p:cNvPr id="24" name="Right Triangle 23"/>
            <p:cNvSpPr/>
            <p:nvPr/>
          </p:nvSpPr>
          <p:spPr bwMode="auto">
            <a:xfrm flipV="1">
              <a:off x="3323442" y="1266513"/>
              <a:ext cx="505777" cy="437451"/>
            </a:xfrm>
            <a:prstGeom prst="rtTriangle">
              <a:avLst/>
            </a:prstGeom>
            <a:solidFill>
              <a:schemeClr val="tx2">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spTree>
    <p:extLst>
      <p:ext uri="{BB962C8B-B14F-4D97-AF65-F5344CB8AC3E}">
        <p14:creationId xmlns:p14="http://schemas.microsoft.com/office/powerpoint/2010/main" val="1443787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35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pic>
        <p:nvPicPr>
          <p:cNvPr id="4" name="Snagit_PPT382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075"/>
            <a:ext cx="12192000" cy="6165850"/>
          </a:xfrm>
          <a:prstGeom prst="rect">
            <a:avLst/>
          </a:prstGeom>
        </p:spPr>
      </p:pic>
    </p:spTree>
    <p:extLst>
      <p:ext uri="{BB962C8B-B14F-4D97-AF65-F5344CB8AC3E}">
        <p14:creationId xmlns:p14="http://schemas.microsoft.com/office/powerpoint/2010/main" val="1101843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pic>
        <p:nvPicPr>
          <p:cNvPr id="3" name="Snagit_PPTF08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075"/>
            <a:ext cx="12192000" cy="6165850"/>
          </a:xfrm>
          <a:prstGeom prst="rect">
            <a:avLst/>
          </a:prstGeom>
        </p:spPr>
      </p:pic>
    </p:spTree>
    <p:extLst>
      <p:ext uri="{BB962C8B-B14F-4D97-AF65-F5344CB8AC3E}">
        <p14:creationId xmlns:p14="http://schemas.microsoft.com/office/powerpoint/2010/main" val="1122120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pic>
        <p:nvPicPr>
          <p:cNvPr id="3" name="Snagit_PPT7A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075"/>
            <a:ext cx="12192000" cy="6165850"/>
          </a:xfrm>
          <a:prstGeom prst="rect">
            <a:avLst/>
          </a:prstGeom>
        </p:spPr>
      </p:pic>
    </p:spTree>
    <p:extLst>
      <p:ext uri="{BB962C8B-B14F-4D97-AF65-F5344CB8AC3E}">
        <p14:creationId xmlns:p14="http://schemas.microsoft.com/office/powerpoint/2010/main" val="691884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pic>
        <p:nvPicPr>
          <p:cNvPr id="3" name="Snagit_PPTE5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075"/>
            <a:ext cx="12192000" cy="6165850"/>
          </a:xfrm>
          <a:prstGeom prst="rect">
            <a:avLst/>
          </a:prstGeom>
        </p:spPr>
      </p:pic>
    </p:spTree>
    <p:extLst>
      <p:ext uri="{BB962C8B-B14F-4D97-AF65-F5344CB8AC3E}">
        <p14:creationId xmlns:p14="http://schemas.microsoft.com/office/powerpoint/2010/main" val="2730694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pic>
        <p:nvPicPr>
          <p:cNvPr id="3" name="Snagit_PPTDAA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075"/>
            <a:ext cx="12192000" cy="6165850"/>
          </a:xfrm>
          <a:prstGeom prst="rect">
            <a:avLst/>
          </a:prstGeom>
        </p:spPr>
      </p:pic>
    </p:spTree>
    <p:extLst>
      <p:ext uri="{BB962C8B-B14F-4D97-AF65-F5344CB8AC3E}">
        <p14:creationId xmlns:p14="http://schemas.microsoft.com/office/powerpoint/2010/main" val="3165976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pic>
        <p:nvPicPr>
          <p:cNvPr id="3" name="Snagit_PPTC95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874" y="171167"/>
            <a:ext cx="6142252" cy="6515665"/>
          </a:xfrm>
          <a:prstGeom prst="rect">
            <a:avLst/>
          </a:prstGeom>
        </p:spPr>
      </p:pic>
    </p:spTree>
    <p:extLst>
      <p:ext uri="{BB962C8B-B14F-4D97-AF65-F5344CB8AC3E}">
        <p14:creationId xmlns:p14="http://schemas.microsoft.com/office/powerpoint/2010/main" val="268246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pic>
        <p:nvPicPr>
          <p:cNvPr id="3" name="Snagit_PPTD26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42556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pic>
        <p:nvPicPr>
          <p:cNvPr id="3" name="Snagit_PPTBF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874" y="171167"/>
            <a:ext cx="6142252" cy="6515665"/>
          </a:xfrm>
          <a:prstGeom prst="rect">
            <a:avLst/>
          </a:prstGeom>
        </p:spPr>
      </p:pic>
    </p:spTree>
    <p:extLst>
      <p:ext uri="{BB962C8B-B14F-4D97-AF65-F5344CB8AC3E}">
        <p14:creationId xmlns:p14="http://schemas.microsoft.com/office/powerpoint/2010/main" val="3311096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pic>
        <p:nvPicPr>
          <p:cNvPr id="3" name="Snagit_PPT3F9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075"/>
            <a:ext cx="12192000" cy="6165850"/>
          </a:xfrm>
          <a:prstGeom prst="rect">
            <a:avLst/>
          </a:prstGeom>
        </p:spPr>
      </p:pic>
    </p:spTree>
    <p:extLst>
      <p:ext uri="{BB962C8B-B14F-4D97-AF65-F5344CB8AC3E}">
        <p14:creationId xmlns:p14="http://schemas.microsoft.com/office/powerpoint/2010/main" val="2570646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pic>
        <p:nvPicPr>
          <p:cNvPr id="3" name="Snagit_PPT5A3B"/>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075"/>
            <a:ext cx="12192000" cy="6165850"/>
          </a:xfrm>
          <a:prstGeom prst="rect">
            <a:avLst/>
          </a:prstGeom>
        </p:spPr>
      </p:pic>
    </p:spTree>
    <p:extLst>
      <p:ext uri="{BB962C8B-B14F-4D97-AF65-F5344CB8AC3E}">
        <p14:creationId xmlns:p14="http://schemas.microsoft.com/office/powerpoint/2010/main" val="3703608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35379" y="1635896"/>
            <a:ext cx="9521242" cy="3586208"/>
          </a:xfrm>
        </p:spPr>
        <p:txBody>
          <a:bodyPr/>
          <a:lstStyle/>
          <a:p>
            <a:r>
              <a:rPr lang="en-US" sz="4000" dirty="0">
                <a:latin typeface="+mn-lt"/>
              </a:rPr>
              <a:t>DevOps is the union of people, process, and products to enable continuous delivery of value to our end users.</a:t>
            </a:r>
            <a:endParaRPr lang="nl-NL" sz="4000" dirty="0">
              <a:latin typeface="+mn-lt"/>
            </a:endParaRPr>
          </a:p>
        </p:txBody>
      </p:sp>
      <p:sp>
        <p:nvSpPr>
          <p:cNvPr id="5" name="TextBox 4"/>
          <p:cNvSpPr txBox="1"/>
          <p:nvPr/>
        </p:nvSpPr>
        <p:spPr>
          <a:xfrm>
            <a:off x="5570189" y="4184897"/>
            <a:ext cx="5301672" cy="981807"/>
          </a:xfrm>
          <a:prstGeom prst="rect">
            <a:avLst/>
          </a:prstGeom>
          <a:noFill/>
        </p:spPr>
        <p:txBody>
          <a:bodyPr wrap="square" lIns="182880" tIns="146304" rIns="182880" bIns="146304" rtlCol="0">
            <a:spAutoFit/>
          </a:bodyPr>
          <a:lstStyle/>
          <a:p>
            <a:pPr algn="r">
              <a:lnSpc>
                <a:spcPct val="90000"/>
              </a:lnSpc>
              <a:spcAft>
                <a:spcPts val="600"/>
              </a:spcAft>
            </a:pPr>
            <a:r>
              <a:rPr lang="en-US" sz="2400" dirty="0">
                <a:solidFill>
                  <a:schemeClr val="bg1"/>
                </a:solidFill>
              </a:rPr>
              <a:t>Donovan Brown</a:t>
            </a:r>
          </a:p>
          <a:p>
            <a:pPr algn="r">
              <a:lnSpc>
                <a:spcPct val="90000"/>
              </a:lnSpc>
              <a:spcAft>
                <a:spcPts val="600"/>
              </a:spcAft>
            </a:pPr>
            <a:r>
              <a:rPr lang="en-US" dirty="0">
                <a:solidFill>
                  <a:schemeClr val="bg1"/>
                </a:solidFill>
              </a:rPr>
              <a:t>Group Program Manager DevOps</a:t>
            </a:r>
            <a:endParaRPr lang="nl-NL" dirty="0" err="1">
              <a:solidFill>
                <a:schemeClr val="bg1"/>
              </a:solidFill>
            </a:endParaRPr>
          </a:p>
        </p:txBody>
      </p:sp>
    </p:spTree>
    <p:extLst>
      <p:ext uri="{BB962C8B-B14F-4D97-AF65-F5344CB8AC3E}">
        <p14:creationId xmlns:p14="http://schemas.microsoft.com/office/powerpoint/2010/main" val="1882645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pic>
        <p:nvPicPr>
          <p:cNvPr id="3" name="Snagit_PPT7FC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075"/>
            <a:ext cx="12192000" cy="6165850"/>
          </a:xfrm>
          <a:prstGeom prst="rect">
            <a:avLst/>
          </a:prstGeom>
        </p:spPr>
      </p:pic>
    </p:spTree>
    <p:extLst>
      <p:ext uri="{BB962C8B-B14F-4D97-AF65-F5344CB8AC3E}">
        <p14:creationId xmlns:p14="http://schemas.microsoft.com/office/powerpoint/2010/main" val="1319763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pic>
        <p:nvPicPr>
          <p:cNvPr id="3" name="Snagit_PPT9B4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075"/>
            <a:ext cx="12192000" cy="6165850"/>
          </a:xfrm>
          <a:prstGeom prst="rect">
            <a:avLst/>
          </a:prstGeom>
        </p:spPr>
      </p:pic>
    </p:spTree>
    <p:extLst>
      <p:ext uri="{BB962C8B-B14F-4D97-AF65-F5344CB8AC3E}">
        <p14:creationId xmlns:p14="http://schemas.microsoft.com/office/powerpoint/2010/main" val="65988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pic>
        <p:nvPicPr>
          <p:cNvPr id="3" name="Snagit_PPTEF7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075"/>
            <a:ext cx="12192000" cy="6165850"/>
          </a:xfrm>
          <a:prstGeom prst="rect">
            <a:avLst/>
          </a:prstGeom>
        </p:spPr>
      </p:pic>
    </p:spTree>
    <p:extLst>
      <p:ext uri="{BB962C8B-B14F-4D97-AF65-F5344CB8AC3E}">
        <p14:creationId xmlns:p14="http://schemas.microsoft.com/office/powerpoint/2010/main" val="60634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pic>
        <p:nvPicPr>
          <p:cNvPr id="3" name="Snagit_PPTB7E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075"/>
            <a:ext cx="12192000" cy="6165850"/>
          </a:xfrm>
          <a:prstGeom prst="rect">
            <a:avLst/>
          </a:prstGeom>
        </p:spPr>
      </p:pic>
    </p:spTree>
    <p:extLst>
      <p:ext uri="{BB962C8B-B14F-4D97-AF65-F5344CB8AC3E}">
        <p14:creationId xmlns:p14="http://schemas.microsoft.com/office/powerpoint/2010/main" val="253303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pic>
        <p:nvPicPr>
          <p:cNvPr id="3" name="Snagit_PPTEE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075"/>
            <a:ext cx="12192000" cy="6165850"/>
          </a:xfrm>
          <a:prstGeom prst="rect">
            <a:avLst/>
          </a:prstGeom>
        </p:spPr>
      </p:pic>
    </p:spTree>
    <p:extLst>
      <p:ext uri="{BB962C8B-B14F-4D97-AF65-F5344CB8AC3E}">
        <p14:creationId xmlns:p14="http://schemas.microsoft.com/office/powerpoint/2010/main" val="828891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pic>
        <p:nvPicPr>
          <p:cNvPr id="3" name="Snagit_PPT26D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075"/>
            <a:ext cx="12192000" cy="6165850"/>
          </a:xfrm>
          <a:prstGeom prst="rect">
            <a:avLst/>
          </a:prstGeom>
        </p:spPr>
      </p:pic>
    </p:spTree>
    <p:extLst>
      <p:ext uri="{BB962C8B-B14F-4D97-AF65-F5344CB8AC3E}">
        <p14:creationId xmlns:p14="http://schemas.microsoft.com/office/powerpoint/2010/main" val="3705408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pic>
        <p:nvPicPr>
          <p:cNvPr id="3" name="Snagit_PPT454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075"/>
            <a:ext cx="12192000" cy="6165850"/>
          </a:xfrm>
          <a:prstGeom prst="rect">
            <a:avLst/>
          </a:prstGeom>
        </p:spPr>
      </p:pic>
    </p:spTree>
    <p:extLst>
      <p:ext uri="{BB962C8B-B14F-4D97-AF65-F5344CB8AC3E}">
        <p14:creationId xmlns:p14="http://schemas.microsoft.com/office/powerpoint/2010/main" val="2306151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pic>
        <p:nvPicPr>
          <p:cNvPr id="3" name="Snagit_PPT935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075"/>
            <a:ext cx="12192000" cy="6165850"/>
          </a:xfrm>
          <a:prstGeom prst="rect">
            <a:avLst/>
          </a:prstGeom>
        </p:spPr>
      </p:pic>
    </p:spTree>
    <p:extLst>
      <p:ext uri="{BB962C8B-B14F-4D97-AF65-F5344CB8AC3E}">
        <p14:creationId xmlns:p14="http://schemas.microsoft.com/office/powerpoint/2010/main" val="2115718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pic>
        <p:nvPicPr>
          <p:cNvPr id="3" name="Snagit_PPT6DE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075"/>
            <a:ext cx="12192000" cy="6165850"/>
          </a:xfrm>
          <a:prstGeom prst="rect">
            <a:avLst/>
          </a:prstGeom>
        </p:spPr>
      </p:pic>
    </p:spTree>
    <p:extLst>
      <p:ext uri="{BB962C8B-B14F-4D97-AF65-F5344CB8AC3E}">
        <p14:creationId xmlns:p14="http://schemas.microsoft.com/office/powerpoint/2010/main" val="3333869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pic>
        <p:nvPicPr>
          <p:cNvPr id="3" name="Snagit_PPT4BE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075"/>
            <a:ext cx="12192000" cy="6165850"/>
          </a:xfrm>
          <a:prstGeom prst="rect">
            <a:avLst/>
          </a:prstGeom>
        </p:spPr>
      </p:pic>
    </p:spTree>
    <p:extLst>
      <p:ext uri="{BB962C8B-B14F-4D97-AF65-F5344CB8AC3E}">
        <p14:creationId xmlns:p14="http://schemas.microsoft.com/office/powerpoint/2010/main" val="2898717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DevOps: the three stage conversation</a:t>
            </a:r>
            <a:endParaRPr lang="en-US" dirty="0"/>
          </a:p>
        </p:txBody>
      </p:sp>
      <p:grpSp>
        <p:nvGrpSpPr>
          <p:cNvPr id="84" name="Group 83"/>
          <p:cNvGrpSpPr/>
          <p:nvPr/>
        </p:nvGrpSpPr>
        <p:grpSpPr>
          <a:xfrm>
            <a:off x="4274539" y="5512033"/>
            <a:ext cx="3578722" cy="869935"/>
            <a:chOff x="4359987" y="5622366"/>
            <a:chExt cx="3651001" cy="887505"/>
          </a:xfrm>
          <a:solidFill>
            <a:srgbClr val="B4009E"/>
          </a:solidFill>
        </p:grpSpPr>
        <p:sp>
          <p:nvSpPr>
            <p:cNvPr id="85" name="Rectangle 84"/>
            <p:cNvSpPr/>
            <p:nvPr/>
          </p:nvSpPr>
          <p:spPr bwMode="auto">
            <a:xfrm>
              <a:off x="4359987" y="5622366"/>
              <a:ext cx="914400" cy="887505"/>
            </a:xfrm>
            <a:prstGeom prst="rect">
              <a:avLst/>
            </a:prstGeom>
            <a:grpFill/>
            <a:ln w="10795" cap="flat" cmpd="sng" algn="ctr">
              <a:noFill/>
              <a:prstDash val="solid"/>
              <a:headEnd type="none" w="med" len="med"/>
              <a:tailEnd type="none" w="med" len="med"/>
            </a:ln>
            <a:effectLst/>
          </p:spPr>
          <p:txBody>
            <a:bodyPr vert="horz" wrap="square" lIns="0" tIns="45713" rIns="0" bIns="45713" numCol="1" rtlCol="0" anchor="ctr" anchorCtr="0" compatLnSpc="1">
              <a:prstTxWarp prst="textNoShape">
                <a:avLst/>
              </a:prstTxWarp>
            </a:bodyPr>
            <a:lstStyle/>
            <a:p>
              <a:pPr algn="ctr" defTabSz="913927" fontAlgn="base">
                <a:spcBef>
                  <a:spcPct val="0"/>
                </a:spcBef>
                <a:spcAft>
                  <a:spcPct val="0"/>
                </a:spcAft>
                <a:defRPr/>
              </a:pPr>
              <a:r>
                <a:rPr lang="en-US" sz="5293" b="1" kern="0" dirty="0">
                  <a:ln w="0"/>
                  <a:gradFill>
                    <a:gsLst>
                      <a:gs pos="1250">
                        <a:srgbClr val="FFFFFF"/>
                      </a:gs>
                      <a:gs pos="100000">
                        <a:srgbClr val="FFFFFF"/>
                      </a:gs>
                    </a:gsLst>
                    <a:lin ang="0" scaled="0"/>
                  </a:gradFill>
                  <a:latin typeface="Segoe UI"/>
                </a:rPr>
                <a:t>2</a:t>
              </a:r>
            </a:p>
          </p:txBody>
        </p:sp>
        <p:sp>
          <p:nvSpPr>
            <p:cNvPr id="86" name="Rectangle 85"/>
            <p:cNvSpPr/>
            <p:nvPr/>
          </p:nvSpPr>
          <p:spPr bwMode="auto">
            <a:xfrm>
              <a:off x="5292296" y="5622366"/>
              <a:ext cx="2718692" cy="887505"/>
            </a:xfrm>
            <a:prstGeom prst="rect">
              <a:avLst/>
            </a:prstGeom>
            <a:grpFill/>
            <a:ln w="10795" cap="flat" cmpd="sng" algn="ctr">
              <a:noFill/>
              <a:prstDash val="solid"/>
              <a:headEnd type="none" w="med" len="med"/>
              <a:tailEnd type="none" w="med" len="med"/>
            </a:ln>
            <a:effectLst/>
          </p:spPr>
          <p:txBody>
            <a:bodyPr vert="horz" wrap="square" lIns="179259" tIns="45713" rIns="0" bIns="45713" numCol="1" rtlCol="0" anchor="ctr" anchorCtr="0" compatLnSpc="1">
              <a:prstTxWarp prst="textNoShape">
                <a:avLst/>
              </a:prstTxWarp>
            </a:bodyPr>
            <a:lstStyle/>
            <a:p>
              <a:pPr defTabSz="913927" fontAlgn="base">
                <a:spcBef>
                  <a:spcPct val="0"/>
                </a:spcBef>
                <a:spcAft>
                  <a:spcPct val="0"/>
                </a:spcAft>
                <a:defRPr/>
              </a:pPr>
              <a:r>
                <a:rPr lang="en-US" sz="3920" kern="0" dirty="0">
                  <a:ln w="0"/>
                  <a:gradFill>
                    <a:gsLst>
                      <a:gs pos="1250">
                        <a:srgbClr val="FFFFFF"/>
                      </a:gs>
                      <a:gs pos="100000">
                        <a:srgbClr val="FFFFFF"/>
                      </a:gs>
                    </a:gsLst>
                    <a:lin ang="0" scaled="0"/>
                  </a:gradFill>
                  <a:latin typeface="Segoe UI Light"/>
                </a:rPr>
                <a:t>Process</a:t>
              </a:r>
            </a:p>
          </p:txBody>
        </p:sp>
      </p:grpSp>
      <p:grpSp>
        <p:nvGrpSpPr>
          <p:cNvPr id="87" name="Group 86"/>
          <p:cNvGrpSpPr/>
          <p:nvPr/>
        </p:nvGrpSpPr>
        <p:grpSpPr>
          <a:xfrm>
            <a:off x="8046854" y="5512034"/>
            <a:ext cx="3578721" cy="869935"/>
            <a:chOff x="8208492" y="5622366"/>
            <a:chExt cx="3651000" cy="887505"/>
          </a:xfrm>
          <a:solidFill>
            <a:srgbClr val="E81123"/>
          </a:solidFill>
        </p:grpSpPr>
        <p:sp>
          <p:nvSpPr>
            <p:cNvPr id="88" name="Rectangle 87"/>
            <p:cNvSpPr/>
            <p:nvPr/>
          </p:nvSpPr>
          <p:spPr bwMode="auto">
            <a:xfrm>
              <a:off x="8208492" y="5622366"/>
              <a:ext cx="914400" cy="887505"/>
            </a:xfrm>
            <a:prstGeom prst="rect">
              <a:avLst/>
            </a:prstGeom>
            <a:grpFill/>
            <a:ln w="10795" cap="flat" cmpd="sng" algn="ctr">
              <a:noFill/>
              <a:prstDash val="solid"/>
              <a:headEnd type="none" w="med" len="med"/>
              <a:tailEnd type="none" w="med" len="med"/>
            </a:ln>
            <a:effectLst/>
          </p:spPr>
          <p:txBody>
            <a:bodyPr vert="horz" wrap="square" lIns="0" tIns="45713" rIns="0" bIns="45713" numCol="1" rtlCol="0" anchor="ctr" anchorCtr="0" compatLnSpc="1">
              <a:prstTxWarp prst="textNoShape">
                <a:avLst/>
              </a:prstTxWarp>
            </a:bodyPr>
            <a:lstStyle/>
            <a:p>
              <a:pPr algn="ctr" defTabSz="913927" fontAlgn="base">
                <a:spcBef>
                  <a:spcPct val="0"/>
                </a:spcBef>
                <a:spcAft>
                  <a:spcPct val="0"/>
                </a:spcAft>
                <a:defRPr/>
              </a:pPr>
              <a:r>
                <a:rPr lang="en-US" sz="5293" b="1" kern="0" dirty="0">
                  <a:ln w="0"/>
                  <a:gradFill>
                    <a:gsLst>
                      <a:gs pos="1250">
                        <a:srgbClr val="FFFFFF"/>
                      </a:gs>
                      <a:gs pos="100000">
                        <a:srgbClr val="FFFFFF"/>
                      </a:gs>
                    </a:gsLst>
                    <a:lin ang="0" scaled="0"/>
                  </a:gradFill>
                  <a:latin typeface="Segoe UI"/>
                </a:rPr>
                <a:t>3</a:t>
              </a:r>
            </a:p>
          </p:txBody>
        </p:sp>
        <p:sp>
          <p:nvSpPr>
            <p:cNvPr id="89" name="Rectangle 88"/>
            <p:cNvSpPr/>
            <p:nvPr/>
          </p:nvSpPr>
          <p:spPr bwMode="auto">
            <a:xfrm>
              <a:off x="9140800" y="5622366"/>
              <a:ext cx="2718692" cy="887505"/>
            </a:xfrm>
            <a:prstGeom prst="rect">
              <a:avLst/>
            </a:prstGeom>
            <a:grpFill/>
            <a:ln w="10795" cap="flat" cmpd="sng" algn="ctr">
              <a:noFill/>
              <a:prstDash val="solid"/>
              <a:headEnd type="none" w="med" len="med"/>
              <a:tailEnd type="none" w="med" len="med"/>
            </a:ln>
            <a:effectLst/>
          </p:spPr>
          <p:txBody>
            <a:bodyPr vert="horz" wrap="square" lIns="179259" tIns="45713" rIns="0" bIns="45713" numCol="1" rtlCol="0" anchor="ctr" anchorCtr="0" compatLnSpc="1">
              <a:prstTxWarp prst="textNoShape">
                <a:avLst/>
              </a:prstTxWarp>
            </a:bodyPr>
            <a:lstStyle/>
            <a:p>
              <a:pPr defTabSz="913927" fontAlgn="base">
                <a:spcBef>
                  <a:spcPct val="0"/>
                </a:spcBef>
                <a:spcAft>
                  <a:spcPct val="0"/>
                </a:spcAft>
                <a:defRPr/>
              </a:pPr>
              <a:r>
                <a:rPr lang="en-US" sz="3920" kern="0" dirty="0">
                  <a:ln w="0"/>
                  <a:gradFill>
                    <a:gsLst>
                      <a:gs pos="1250">
                        <a:srgbClr val="FFFFFF"/>
                      </a:gs>
                      <a:gs pos="100000">
                        <a:srgbClr val="FFFFFF"/>
                      </a:gs>
                    </a:gsLst>
                    <a:lin ang="0" scaled="0"/>
                  </a:gradFill>
                  <a:latin typeface="Segoe UI Light"/>
                </a:rPr>
                <a:t>Products</a:t>
              </a:r>
            </a:p>
          </p:txBody>
        </p:sp>
      </p:grpSp>
      <p:grpSp>
        <p:nvGrpSpPr>
          <p:cNvPr id="90" name="Group 89"/>
          <p:cNvGrpSpPr/>
          <p:nvPr/>
        </p:nvGrpSpPr>
        <p:grpSpPr>
          <a:xfrm>
            <a:off x="502222" y="5517244"/>
            <a:ext cx="3578722" cy="869935"/>
            <a:chOff x="511482" y="5622366"/>
            <a:chExt cx="3651001" cy="887505"/>
          </a:xfrm>
          <a:solidFill>
            <a:srgbClr val="5C2D91"/>
          </a:solidFill>
        </p:grpSpPr>
        <p:sp>
          <p:nvSpPr>
            <p:cNvPr id="91" name="Rectangle 90"/>
            <p:cNvSpPr/>
            <p:nvPr/>
          </p:nvSpPr>
          <p:spPr bwMode="auto">
            <a:xfrm>
              <a:off x="511482" y="5622366"/>
              <a:ext cx="914400" cy="887505"/>
            </a:xfrm>
            <a:prstGeom prst="rect">
              <a:avLst/>
            </a:prstGeom>
            <a:grpFill/>
            <a:ln w="10795" cap="flat" cmpd="sng" algn="ctr">
              <a:noFill/>
              <a:prstDash val="solid"/>
              <a:headEnd type="none" w="med" len="med"/>
              <a:tailEnd type="none" w="med" len="med"/>
            </a:ln>
            <a:effectLst/>
          </p:spPr>
          <p:txBody>
            <a:bodyPr vert="horz" wrap="square" lIns="0" tIns="45713" rIns="0" bIns="45713" numCol="1" rtlCol="0" anchor="ctr" anchorCtr="0" compatLnSpc="1">
              <a:prstTxWarp prst="textNoShape">
                <a:avLst/>
              </a:prstTxWarp>
            </a:bodyPr>
            <a:lstStyle/>
            <a:p>
              <a:pPr algn="ctr" defTabSz="913927" fontAlgn="base">
                <a:spcBef>
                  <a:spcPct val="0"/>
                </a:spcBef>
                <a:spcAft>
                  <a:spcPct val="0"/>
                </a:spcAft>
                <a:defRPr/>
              </a:pPr>
              <a:r>
                <a:rPr lang="en-US" sz="5293" b="1" kern="0" dirty="0">
                  <a:ln w="0"/>
                  <a:gradFill>
                    <a:gsLst>
                      <a:gs pos="1250">
                        <a:srgbClr val="FFFFFF"/>
                      </a:gs>
                      <a:gs pos="100000">
                        <a:srgbClr val="FFFFFF"/>
                      </a:gs>
                    </a:gsLst>
                    <a:lin ang="0" scaled="0"/>
                  </a:gradFill>
                  <a:latin typeface="Segoe UI"/>
                </a:rPr>
                <a:t>1</a:t>
              </a:r>
            </a:p>
          </p:txBody>
        </p:sp>
        <p:sp>
          <p:nvSpPr>
            <p:cNvPr id="92" name="Rectangle 91"/>
            <p:cNvSpPr/>
            <p:nvPr/>
          </p:nvSpPr>
          <p:spPr bwMode="auto">
            <a:xfrm>
              <a:off x="1443791" y="5622366"/>
              <a:ext cx="2718692" cy="887505"/>
            </a:xfrm>
            <a:prstGeom prst="rect">
              <a:avLst/>
            </a:prstGeom>
            <a:grpFill/>
            <a:ln w="10795" cap="flat" cmpd="sng" algn="ctr">
              <a:noFill/>
              <a:prstDash val="solid"/>
              <a:headEnd type="none" w="med" len="med"/>
              <a:tailEnd type="none" w="med" len="med"/>
            </a:ln>
            <a:effectLst/>
          </p:spPr>
          <p:txBody>
            <a:bodyPr vert="horz" wrap="square" lIns="179259" tIns="45713" rIns="0" bIns="45713" numCol="1" rtlCol="0" anchor="ctr" anchorCtr="0" compatLnSpc="1">
              <a:prstTxWarp prst="textNoShape">
                <a:avLst/>
              </a:prstTxWarp>
            </a:bodyPr>
            <a:lstStyle/>
            <a:p>
              <a:pPr defTabSz="913927" fontAlgn="base">
                <a:spcBef>
                  <a:spcPct val="0"/>
                </a:spcBef>
                <a:spcAft>
                  <a:spcPct val="0"/>
                </a:spcAft>
                <a:defRPr/>
              </a:pPr>
              <a:r>
                <a:rPr lang="en-US" sz="3920" kern="0" dirty="0">
                  <a:ln w="0"/>
                  <a:gradFill>
                    <a:gsLst>
                      <a:gs pos="1250">
                        <a:srgbClr val="FFFFFF"/>
                      </a:gs>
                      <a:gs pos="100000">
                        <a:srgbClr val="FFFFFF"/>
                      </a:gs>
                    </a:gsLst>
                    <a:lin ang="0" scaled="0"/>
                  </a:gradFill>
                  <a:latin typeface="Segoe UI Light"/>
                </a:rPr>
                <a:t>People</a:t>
              </a:r>
            </a:p>
          </p:txBody>
        </p:sp>
      </p:grpSp>
      <p:pic>
        <p:nvPicPr>
          <p:cNvPr id="93" name="Picture 9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06" y="2060534"/>
            <a:ext cx="1691063" cy="3026756"/>
          </a:xfrm>
          <a:prstGeom prst="rect">
            <a:avLst/>
          </a:prstGeom>
        </p:spPr>
      </p:pic>
      <p:pic>
        <p:nvPicPr>
          <p:cNvPr id="94" name="Picture 9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2004" y="2432206"/>
            <a:ext cx="1303997" cy="2559869"/>
          </a:xfrm>
          <a:prstGeom prst="rect">
            <a:avLst/>
          </a:prstGeom>
        </p:spPr>
      </p:pic>
      <p:grpSp>
        <p:nvGrpSpPr>
          <p:cNvPr id="95" name="Group 94"/>
          <p:cNvGrpSpPr/>
          <p:nvPr/>
        </p:nvGrpSpPr>
        <p:grpSpPr>
          <a:xfrm>
            <a:off x="4478999" y="2059247"/>
            <a:ext cx="3234003" cy="3235117"/>
            <a:chOff x="3763989" y="1325427"/>
            <a:chExt cx="4610100" cy="4611688"/>
          </a:xfrm>
        </p:grpSpPr>
        <p:pic>
          <p:nvPicPr>
            <p:cNvPr id="96" name="Picture 9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6300" y="2709936"/>
              <a:ext cx="1717500" cy="1552700"/>
            </a:xfrm>
            <a:prstGeom prst="rect">
              <a:avLst/>
            </a:prstGeom>
          </p:spPr>
        </p:pic>
        <p:pic>
          <p:nvPicPr>
            <p:cNvPr id="97" name="Picture 9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1892" y="2730500"/>
              <a:ext cx="1772163" cy="1609471"/>
            </a:xfrm>
            <a:prstGeom prst="rect">
              <a:avLst/>
            </a:prstGeom>
          </p:spPr>
        </p:pic>
        <p:pic>
          <p:nvPicPr>
            <p:cNvPr id="98" name="Picture 9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97154" y="3677327"/>
              <a:ext cx="248694" cy="204640"/>
            </a:xfrm>
            <a:prstGeom prst="rect">
              <a:avLst/>
            </a:prstGeom>
          </p:spPr>
        </p:pic>
        <p:pic>
          <p:nvPicPr>
            <p:cNvPr id="99" name="Picture 98"/>
            <p:cNvPicPr>
              <a:picLocks noChangeAspect="1"/>
            </p:cNvPicPr>
            <p:nvPr/>
          </p:nvPicPr>
          <p:blipFill>
            <a:blip r:embed="rId8">
              <a:duotone>
                <a:srgbClr val="D2D2D2">
                  <a:shade val="45000"/>
                  <a:satMod val="135000"/>
                </a:srgbClr>
                <a:prstClr val="white"/>
              </a:duotone>
              <a:extLst>
                <a:ext uri="{28A0092B-C50C-407E-A947-70E740481C1C}">
                  <a14:useLocalDpi xmlns:a14="http://schemas.microsoft.com/office/drawing/2010/main" val="0"/>
                </a:ext>
              </a:extLst>
            </a:blip>
            <a:stretch>
              <a:fillRect/>
            </a:stretch>
          </p:blipFill>
          <p:spPr>
            <a:xfrm>
              <a:off x="3844108" y="1405778"/>
              <a:ext cx="4449971" cy="4450143"/>
            </a:xfrm>
            <a:prstGeom prst="rect">
              <a:avLst/>
            </a:prstGeom>
          </p:spPr>
        </p:pic>
        <p:sp>
          <p:nvSpPr>
            <p:cNvPr id="100" name="Freeform 8"/>
            <p:cNvSpPr>
              <a:spLocks/>
            </p:cNvSpPr>
            <p:nvPr/>
          </p:nvSpPr>
          <p:spPr bwMode="auto">
            <a:xfrm>
              <a:off x="3763989" y="1325427"/>
              <a:ext cx="2305050" cy="2305050"/>
            </a:xfrm>
            <a:custGeom>
              <a:avLst/>
              <a:gdLst>
                <a:gd name="T0" fmla="*/ 80 w 2679"/>
                <a:gd name="T1" fmla="*/ 2678 h 2678"/>
                <a:gd name="T2" fmla="*/ 80 w 2679"/>
                <a:gd name="T3" fmla="*/ 2678 h 2678"/>
                <a:gd name="T4" fmla="*/ 0 w 2679"/>
                <a:gd name="T5" fmla="*/ 2678 h 2678"/>
                <a:gd name="T6" fmla="*/ 2679 w 2679"/>
                <a:gd name="T7" fmla="*/ 0 h 2678"/>
                <a:gd name="T8" fmla="*/ 2679 w 2679"/>
                <a:gd name="T9" fmla="*/ 80 h 2678"/>
                <a:gd name="T10" fmla="*/ 80 w 2679"/>
                <a:gd name="T11" fmla="*/ 2678 h 2678"/>
                <a:gd name="T12" fmla="*/ 80 w 2679"/>
                <a:gd name="T13" fmla="*/ 2678 h 2678"/>
              </a:gdLst>
              <a:ahLst/>
              <a:cxnLst>
                <a:cxn ang="0">
                  <a:pos x="T0" y="T1"/>
                </a:cxn>
                <a:cxn ang="0">
                  <a:pos x="T2" y="T3"/>
                </a:cxn>
                <a:cxn ang="0">
                  <a:pos x="T4" y="T5"/>
                </a:cxn>
                <a:cxn ang="0">
                  <a:pos x="T6" y="T7"/>
                </a:cxn>
                <a:cxn ang="0">
                  <a:pos x="T8" y="T9"/>
                </a:cxn>
                <a:cxn ang="0">
                  <a:pos x="T10" y="T11"/>
                </a:cxn>
                <a:cxn ang="0">
                  <a:pos x="T12" y="T13"/>
                </a:cxn>
              </a:cxnLst>
              <a:rect l="0" t="0" r="r" b="b"/>
              <a:pathLst>
                <a:path w="2679" h="2678">
                  <a:moveTo>
                    <a:pt x="80" y="2678"/>
                  </a:moveTo>
                  <a:lnTo>
                    <a:pt x="80" y="2678"/>
                  </a:lnTo>
                  <a:lnTo>
                    <a:pt x="0" y="2678"/>
                  </a:lnTo>
                  <a:cubicBezTo>
                    <a:pt x="0" y="1201"/>
                    <a:pt x="1202" y="0"/>
                    <a:pt x="2679" y="0"/>
                  </a:cubicBezTo>
                  <a:lnTo>
                    <a:pt x="2679" y="80"/>
                  </a:lnTo>
                  <a:cubicBezTo>
                    <a:pt x="1246" y="80"/>
                    <a:pt x="80" y="1245"/>
                    <a:pt x="80" y="2678"/>
                  </a:cubicBezTo>
                  <a:lnTo>
                    <a:pt x="80" y="2678"/>
                  </a:lnTo>
                  <a:close/>
                </a:path>
              </a:pathLst>
            </a:custGeom>
            <a:noFill/>
            <a:ln w="22225" cap="flat">
              <a:no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rgbClr val="404040"/>
                </a:solidFill>
              </a:endParaRPr>
            </a:p>
          </p:txBody>
        </p:sp>
        <p:sp>
          <p:nvSpPr>
            <p:cNvPr id="101" name="Freeform 10"/>
            <p:cNvSpPr>
              <a:spLocks/>
            </p:cNvSpPr>
            <p:nvPr/>
          </p:nvSpPr>
          <p:spPr bwMode="auto">
            <a:xfrm>
              <a:off x="3763989" y="3630477"/>
              <a:ext cx="2305050" cy="2306638"/>
            </a:xfrm>
            <a:custGeom>
              <a:avLst/>
              <a:gdLst>
                <a:gd name="T0" fmla="*/ 2679 w 2679"/>
                <a:gd name="T1" fmla="*/ 2679 h 2679"/>
                <a:gd name="T2" fmla="*/ 2679 w 2679"/>
                <a:gd name="T3" fmla="*/ 2679 h 2679"/>
                <a:gd name="T4" fmla="*/ 0 w 2679"/>
                <a:gd name="T5" fmla="*/ 0 h 2679"/>
                <a:gd name="T6" fmla="*/ 80 w 2679"/>
                <a:gd name="T7" fmla="*/ 0 h 2679"/>
                <a:gd name="T8" fmla="*/ 2679 w 2679"/>
                <a:gd name="T9" fmla="*/ 2599 h 2679"/>
                <a:gd name="T10" fmla="*/ 2679 w 2679"/>
                <a:gd name="T11" fmla="*/ 2679 h 2679"/>
                <a:gd name="T12" fmla="*/ 2679 w 2679"/>
                <a:gd name="T13" fmla="*/ 2679 h 2679"/>
              </a:gdLst>
              <a:ahLst/>
              <a:cxnLst>
                <a:cxn ang="0">
                  <a:pos x="T0" y="T1"/>
                </a:cxn>
                <a:cxn ang="0">
                  <a:pos x="T2" y="T3"/>
                </a:cxn>
                <a:cxn ang="0">
                  <a:pos x="T4" y="T5"/>
                </a:cxn>
                <a:cxn ang="0">
                  <a:pos x="T6" y="T7"/>
                </a:cxn>
                <a:cxn ang="0">
                  <a:pos x="T8" y="T9"/>
                </a:cxn>
                <a:cxn ang="0">
                  <a:pos x="T10" y="T11"/>
                </a:cxn>
                <a:cxn ang="0">
                  <a:pos x="T12" y="T13"/>
                </a:cxn>
              </a:cxnLst>
              <a:rect l="0" t="0" r="r" b="b"/>
              <a:pathLst>
                <a:path w="2679" h="2679">
                  <a:moveTo>
                    <a:pt x="2679" y="2679"/>
                  </a:moveTo>
                  <a:lnTo>
                    <a:pt x="2679" y="2679"/>
                  </a:lnTo>
                  <a:cubicBezTo>
                    <a:pt x="1202" y="2679"/>
                    <a:pt x="0" y="1477"/>
                    <a:pt x="0" y="0"/>
                  </a:cubicBezTo>
                  <a:lnTo>
                    <a:pt x="80" y="0"/>
                  </a:lnTo>
                  <a:cubicBezTo>
                    <a:pt x="80" y="1433"/>
                    <a:pt x="1246" y="2599"/>
                    <a:pt x="2679" y="2599"/>
                  </a:cubicBezTo>
                  <a:lnTo>
                    <a:pt x="2679" y="2679"/>
                  </a:lnTo>
                  <a:lnTo>
                    <a:pt x="2679" y="2679"/>
                  </a:lnTo>
                  <a:close/>
                </a:path>
              </a:pathLst>
            </a:custGeom>
            <a:noFill/>
            <a:ln w="22225" cap="flat">
              <a:no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rgbClr val="404040"/>
                </a:solidFill>
              </a:endParaRPr>
            </a:p>
          </p:txBody>
        </p:sp>
        <p:sp>
          <p:nvSpPr>
            <p:cNvPr id="102" name="Freeform 13"/>
            <p:cNvSpPr>
              <a:spLocks/>
            </p:cNvSpPr>
            <p:nvPr/>
          </p:nvSpPr>
          <p:spPr bwMode="auto">
            <a:xfrm>
              <a:off x="6069039" y="1325427"/>
              <a:ext cx="2305050" cy="2305050"/>
            </a:xfrm>
            <a:custGeom>
              <a:avLst/>
              <a:gdLst>
                <a:gd name="T0" fmla="*/ 2678 w 2678"/>
                <a:gd name="T1" fmla="*/ 2678 h 2678"/>
                <a:gd name="T2" fmla="*/ 2678 w 2678"/>
                <a:gd name="T3" fmla="*/ 2678 h 2678"/>
                <a:gd name="T4" fmla="*/ 2598 w 2678"/>
                <a:gd name="T5" fmla="*/ 2678 h 2678"/>
                <a:gd name="T6" fmla="*/ 0 w 2678"/>
                <a:gd name="T7" fmla="*/ 80 h 2678"/>
                <a:gd name="T8" fmla="*/ 0 w 2678"/>
                <a:gd name="T9" fmla="*/ 0 h 2678"/>
                <a:gd name="T10" fmla="*/ 2678 w 2678"/>
                <a:gd name="T11" fmla="*/ 2678 h 2678"/>
              </a:gdLst>
              <a:ahLst/>
              <a:cxnLst>
                <a:cxn ang="0">
                  <a:pos x="T0" y="T1"/>
                </a:cxn>
                <a:cxn ang="0">
                  <a:pos x="T2" y="T3"/>
                </a:cxn>
                <a:cxn ang="0">
                  <a:pos x="T4" y="T5"/>
                </a:cxn>
                <a:cxn ang="0">
                  <a:pos x="T6" y="T7"/>
                </a:cxn>
                <a:cxn ang="0">
                  <a:pos x="T8" y="T9"/>
                </a:cxn>
                <a:cxn ang="0">
                  <a:pos x="T10" y="T11"/>
                </a:cxn>
              </a:cxnLst>
              <a:rect l="0" t="0" r="r" b="b"/>
              <a:pathLst>
                <a:path w="2678" h="2678">
                  <a:moveTo>
                    <a:pt x="2678" y="2678"/>
                  </a:moveTo>
                  <a:lnTo>
                    <a:pt x="2678" y="2678"/>
                  </a:lnTo>
                  <a:lnTo>
                    <a:pt x="2598" y="2678"/>
                  </a:lnTo>
                  <a:cubicBezTo>
                    <a:pt x="2598" y="1245"/>
                    <a:pt x="1432" y="80"/>
                    <a:pt x="0" y="80"/>
                  </a:cubicBezTo>
                  <a:lnTo>
                    <a:pt x="0" y="0"/>
                  </a:lnTo>
                  <a:cubicBezTo>
                    <a:pt x="1477" y="0"/>
                    <a:pt x="2678" y="1201"/>
                    <a:pt x="2678" y="2678"/>
                  </a:cubicBezTo>
                  <a:close/>
                </a:path>
              </a:pathLst>
            </a:custGeom>
            <a:solidFill>
              <a:srgbClr val="F6931A"/>
            </a:solidFill>
            <a:ln w="0">
              <a:noFill/>
              <a:prstDash val="solid"/>
              <a:round/>
              <a:headEnd/>
              <a:tailEnd/>
            </a:ln>
          </p:spPr>
          <p:txBody>
            <a:bodyPr vert="horz" wrap="square" lIns="89642" tIns="44821" rIns="89642" bIns="44821" numCol="1" anchor="t" anchorCtr="0" compatLnSpc="1">
              <a:prstTxWarp prst="textNoShape">
                <a:avLst/>
              </a:prstTxWarp>
            </a:bodyPr>
            <a:lstStyle/>
            <a:p>
              <a:pPr defTabSz="896386">
                <a:defRPr/>
              </a:pPr>
              <a:endParaRPr lang="en-US" sz="1765" kern="0">
                <a:solidFill>
                  <a:srgbClr val="404040"/>
                </a:solidFill>
              </a:endParaRPr>
            </a:p>
          </p:txBody>
        </p:sp>
        <p:sp>
          <p:nvSpPr>
            <p:cNvPr id="103" name="Freeform 7"/>
            <p:cNvSpPr>
              <a:spLocks/>
            </p:cNvSpPr>
            <p:nvPr/>
          </p:nvSpPr>
          <p:spPr bwMode="auto">
            <a:xfrm>
              <a:off x="3763989" y="1325427"/>
              <a:ext cx="2305050" cy="2305050"/>
            </a:xfrm>
            <a:custGeom>
              <a:avLst/>
              <a:gdLst>
                <a:gd name="T0" fmla="*/ 80 w 2679"/>
                <a:gd name="T1" fmla="*/ 2678 h 2678"/>
                <a:gd name="T2" fmla="*/ 80 w 2679"/>
                <a:gd name="T3" fmla="*/ 2678 h 2678"/>
                <a:gd name="T4" fmla="*/ 0 w 2679"/>
                <a:gd name="T5" fmla="*/ 2678 h 2678"/>
                <a:gd name="T6" fmla="*/ 2679 w 2679"/>
                <a:gd name="T7" fmla="*/ 0 h 2678"/>
                <a:gd name="T8" fmla="*/ 2679 w 2679"/>
                <a:gd name="T9" fmla="*/ 80 h 2678"/>
                <a:gd name="T10" fmla="*/ 80 w 2679"/>
                <a:gd name="T11" fmla="*/ 2678 h 2678"/>
              </a:gdLst>
              <a:ahLst/>
              <a:cxnLst>
                <a:cxn ang="0">
                  <a:pos x="T0" y="T1"/>
                </a:cxn>
                <a:cxn ang="0">
                  <a:pos x="T2" y="T3"/>
                </a:cxn>
                <a:cxn ang="0">
                  <a:pos x="T4" y="T5"/>
                </a:cxn>
                <a:cxn ang="0">
                  <a:pos x="T6" y="T7"/>
                </a:cxn>
                <a:cxn ang="0">
                  <a:pos x="T8" y="T9"/>
                </a:cxn>
                <a:cxn ang="0">
                  <a:pos x="T10" y="T11"/>
                </a:cxn>
              </a:cxnLst>
              <a:rect l="0" t="0" r="r" b="b"/>
              <a:pathLst>
                <a:path w="2679" h="2678">
                  <a:moveTo>
                    <a:pt x="80" y="2678"/>
                  </a:moveTo>
                  <a:lnTo>
                    <a:pt x="80" y="2678"/>
                  </a:lnTo>
                  <a:lnTo>
                    <a:pt x="0" y="2678"/>
                  </a:lnTo>
                  <a:cubicBezTo>
                    <a:pt x="0" y="1201"/>
                    <a:pt x="1202" y="0"/>
                    <a:pt x="2679" y="0"/>
                  </a:cubicBezTo>
                  <a:lnTo>
                    <a:pt x="2679" y="80"/>
                  </a:lnTo>
                  <a:cubicBezTo>
                    <a:pt x="1246" y="80"/>
                    <a:pt x="80" y="1245"/>
                    <a:pt x="80" y="2678"/>
                  </a:cubicBezTo>
                  <a:close/>
                </a:path>
              </a:pathLst>
            </a:custGeom>
            <a:solidFill>
              <a:srgbClr val="B92B9C"/>
            </a:solidFill>
            <a:ln w="0">
              <a:noFill/>
              <a:prstDash val="solid"/>
              <a:round/>
              <a:headEnd/>
              <a:tailEnd/>
            </a:ln>
          </p:spPr>
          <p:txBody>
            <a:bodyPr vert="horz" wrap="square" lIns="89642" tIns="44821" rIns="89642" bIns="44821" numCol="1" anchor="t" anchorCtr="0" compatLnSpc="1">
              <a:prstTxWarp prst="textNoShape">
                <a:avLst/>
              </a:prstTxWarp>
            </a:bodyPr>
            <a:lstStyle/>
            <a:p>
              <a:pPr defTabSz="896386">
                <a:defRPr/>
              </a:pPr>
              <a:endParaRPr lang="en-US" sz="1765" kern="0">
                <a:solidFill>
                  <a:srgbClr val="404040"/>
                </a:solidFill>
              </a:endParaRPr>
            </a:p>
          </p:txBody>
        </p:sp>
        <p:sp>
          <p:nvSpPr>
            <p:cNvPr id="104" name="Freeform 9"/>
            <p:cNvSpPr>
              <a:spLocks/>
            </p:cNvSpPr>
            <p:nvPr/>
          </p:nvSpPr>
          <p:spPr bwMode="auto">
            <a:xfrm>
              <a:off x="3763989" y="3630477"/>
              <a:ext cx="2305050" cy="2306638"/>
            </a:xfrm>
            <a:custGeom>
              <a:avLst/>
              <a:gdLst>
                <a:gd name="T0" fmla="*/ 2679 w 2679"/>
                <a:gd name="T1" fmla="*/ 2679 h 2679"/>
                <a:gd name="T2" fmla="*/ 2679 w 2679"/>
                <a:gd name="T3" fmla="*/ 2679 h 2679"/>
                <a:gd name="T4" fmla="*/ 0 w 2679"/>
                <a:gd name="T5" fmla="*/ 0 h 2679"/>
                <a:gd name="T6" fmla="*/ 80 w 2679"/>
                <a:gd name="T7" fmla="*/ 0 h 2679"/>
                <a:gd name="T8" fmla="*/ 2679 w 2679"/>
                <a:gd name="T9" fmla="*/ 2599 h 2679"/>
                <a:gd name="T10" fmla="*/ 2679 w 2679"/>
                <a:gd name="T11" fmla="*/ 2679 h 2679"/>
              </a:gdLst>
              <a:ahLst/>
              <a:cxnLst>
                <a:cxn ang="0">
                  <a:pos x="T0" y="T1"/>
                </a:cxn>
                <a:cxn ang="0">
                  <a:pos x="T2" y="T3"/>
                </a:cxn>
                <a:cxn ang="0">
                  <a:pos x="T4" y="T5"/>
                </a:cxn>
                <a:cxn ang="0">
                  <a:pos x="T6" y="T7"/>
                </a:cxn>
                <a:cxn ang="0">
                  <a:pos x="T8" y="T9"/>
                </a:cxn>
                <a:cxn ang="0">
                  <a:pos x="T10" y="T11"/>
                </a:cxn>
              </a:cxnLst>
              <a:rect l="0" t="0" r="r" b="b"/>
              <a:pathLst>
                <a:path w="2679" h="2679">
                  <a:moveTo>
                    <a:pt x="2679" y="2679"/>
                  </a:moveTo>
                  <a:lnTo>
                    <a:pt x="2679" y="2679"/>
                  </a:lnTo>
                  <a:cubicBezTo>
                    <a:pt x="1202" y="2679"/>
                    <a:pt x="0" y="1477"/>
                    <a:pt x="0" y="0"/>
                  </a:cubicBezTo>
                  <a:lnTo>
                    <a:pt x="80" y="0"/>
                  </a:lnTo>
                  <a:cubicBezTo>
                    <a:pt x="80" y="1433"/>
                    <a:pt x="1246" y="2599"/>
                    <a:pt x="2679" y="2599"/>
                  </a:cubicBezTo>
                  <a:lnTo>
                    <a:pt x="2679" y="2679"/>
                  </a:lnTo>
                  <a:close/>
                </a:path>
              </a:pathLst>
            </a:custGeom>
            <a:solidFill>
              <a:srgbClr val="C92424"/>
            </a:solidFill>
            <a:ln w="0">
              <a:noFill/>
              <a:prstDash val="solid"/>
              <a:round/>
              <a:headEnd/>
              <a:tailEnd/>
            </a:ln>
          </p:spPr>
          <p:txBody>
            <a:bodyPr vert="horz" wrap="square" lIns="89642" tIns="44821" rIns="89642" bIns="44821" numCol="1" anchor="t" anchorCtr="0" compatLnSpc="1">
              <a:prstTxWarp prst="textNoShape">
                <a:avLst/>
              </a:prstTxWarp>
            </a:bodyPr>
            <a:lstStyle/>
            <a:p>
              <a:pPr defTabSz="896386">
                <a:defRPr/>
              </a:pPr>
              <a:endParaRPr lang="en-US" sz="1765" kern="0">
                <a:solidFill>
                  <a:srgbClr val="404040"/>
                </a:solidFill>
              </a:endParaRPr>
            </a:p>
          </p:txBody>
        </p:sp>
        <p:sp>
          <p:nvSpPr>
            <p:cNvPr id="105" name="Freeform 11"/>
            <p:cNvSpPr>
              <a:spLocks/>
            </p:cNvSpPr>
            <p:nvPr/>
          </p:nvSpPr>
          <p:spPr bwMode="auto">
            <a:xfrm>
              <a:off x="6069039" y="3630477"/>
              <a:ext cx="2305050" cy="2306638"/>
            </a:xfrm>
            <a:custGeom>
              <a:avLst/>
              <a:gdLst>
                <a:gd name="T0" fmla="*/ 0 w 2678"/>
                <a:gd name="T1" fmla="*/ 2679 h 2679"/>
                <a:gd name="T2" fmla="*/ 0 w 2678"/>
                <a:gd name="T3" fmla="*/ 2679 h 2679"/>
                <a:gd name="T4" fmla="*/ 0 w 2678"/>
                <a:gd name="T5" fmla="*/ 2599 h 2679"/>
                <a:gd name="T6" fmla="*/ 2598 w 2678"/>
                <a:gd name="T7" fmla="*/ 0 h 2679"/>
                <a:gd name="T8" fmla="*/ 2678 w 2678"/>
                <a:gd name="T9" fmla="*/ 0 h 2679"/>
                <a:gd name="T10" fmla="*/ 0 w 2678"/>
                <a:gd name="T11" fmla="*/ 2679 h 2679"/>
              </a:gdLst>
              <a:ahLst/>
              <a:cxnLst>
                <a:cxn ang="0">
                  <a:pos x="T0" y="T1"/>
                </a:cxn>
                <a:cxn ang="0">
                  <a:pos x="T2" y="T3"/>
                </a:cxn>
                <a:cxn ang="0">
                  <a:pos x="T4" y="T5"/>
                </a:cxn>
                <a:cxn ang="0">
                  <a:pos x="T6" y="T7"/>
                </a:cxn>
                <a:cxn ang="0">
                  <a:pos x="T8" y="T9"/>
                </a:cxn>
                <a:cxn ang="0">
                  <a:pos x="T10" y="T11"/>
                </a:cxn>
              </a:cxnLst>
              <a:rect l="0" t="0" r="r" b="b"/>
              <a:pathLst>
                <a:path w="2678" h="2679">
                  <a:moveTo>
                    <a:pt x="0" y="2679"/>
                  </a:moveTo>
                  <a:lnTo>
                    <a:pt x="0" y="2679"/>
                  </a:lnTo>
                  <a:lnTo>
                    <a:pt x="0" y="2599"/>
                  </a:lnTo>
                  <a:cubicBezTo>
                    <a:pt x="1432" y="2599"/>
                    <a:pt x="2598" y="1433"/>
                    <a:pt x="2598" y="0"/>
                  </a:cubicBezTo>
                  <a:lnTo>
                    <a:pt x="2678" y="0"/>
                  </a:lnTo>
                  <a:cubicBezTo>
                    <a:pt x="2678" y="1477"/>
                    <a:pt x="1477" y="2679"/>
                    <a:pt x="0" y="2679"/>
                  </a:cubicBezTo>
                  <a:close/>
                </a:path>
              </a:pathLst>
            </a:custGeom>
            <a:solidFill>
              <a:srgbClr val="3D85CD"/>
            </a:solidFill>
            <a:ln w="0">
              <a:noFill/>
              <a:prstDash val="solid"/>
              <a:round/>
              <a:headEnd/>
              <a:tailEnd/>
            </a:ln>
          </p:spPr>
          <p:txBody>
            <a:bodyPr vert="horz" wrap="square" lIns="89642" tIns="44821" rIns="89642" bIns="44821" numCol="1" anchor="t" anchorCtr="0" compatLnSpc="1">
              <a:prstTxWarp prst="textNoShape">
                <a:avLst/>
              </a:prstTxWarp>
            </a:bodyPr>
            <a:lstStyle/>
            <a:p>
              <a:pPr defTabSz="896386">
                <a:defRPr/>
              </a:pPr>
              <a:endParaRPr lang="en-US" sz="1765" kern="0">
                <a:solidFill>
                  <a:srgbClr val="404040"/>
                </a:solidFill>
              </a:endParaRPr>
            </a:p>
          </p:txBody>
        </p:sp>
        <p:sp>
          <p:nvSpPr>
            <p:cNvPr id="106" name="Freeform 14"/>
            <p:cNvSpPr>
              <a:spLocks/>
            </p:cNvSpPr>
            <p:nvPr/>
          </p:nvSpPr>
          <p:spPr bwMode="auto">
            <a:xfrm>
              <a:off x="6069039" y="1325427"/>
              <a:ext cx="2305050" cy="2305050"/>
            </a:xfrm>
            <a:custGeom>
              <a:avLst/>
              <a:gdLst>
                <a:gd name="T0" fmla="*/ 2678 w 2678"/>
                <a:gd name="T1" fmla="*/ 2678 h 2678"/>
                <a:gd name="T2" fmla="*/ 2678 w 2678"/>
                <a:gd name="T3" fmla="*/ 2678 h 2678"/>
                <a:gd name="T4" fmla="*/ 2598 w 2678"/>
                <a:gd name="T5" fmla="*/ 2678 h 2678"/>
                <a:gd name="T6" fmla="*/ 0 w 2678"/>
                <a:gd name="T7" fmla="*/ 80 h 2678"/>
                <a:gd name="T8" fmla="*/ 0 w 2678"/>
                <a:gd name="T9" fmla="*/ 0 h 2678"/>
                <a:gd name="T10" fmla="*/ 2678 w 2678"/>
                <a:gd name="T11" fmla="*/ 2678 h 2678"/>
                <a:gd name="T12" fmla="*/ 2678 w 2678"/>
                <a:gd name="T13" fmla="*/ 2678 h 2678"/>
              </a:gdLst>
              <a:ahLst/>
              <a:cxnLst>
                <a:cxn ang="0">
                  <a:pos x="T0" y="T1"/>
                </a:cxn>
                <a:cxn ang="0">
                  <a:pos x="T2" y="T3"/>
                </a:cxn>
                <a:cxn ang="0">
                  <a:pos x="T4" y="T5"/>
                </a:cxn>
                <a:cxn ang="0">
                  <a:pos x="T6" y="T7"/>
                </a:cxn>
                <a:cxn ang="0">
                  <a:pos x="T8" y="T9"/>
                </a:cxn>
                <a:cxn ang="0">
                  <a:pos x="T10" y="T11"/>
                </a:cxn>
                <a:cxn ang="0">
                  <a:pos x="T12" y="T13"/>
                </a:cxn>
              </a:cxnLst>
              <a:rect l="0" t="0" r="r" b="b"/>
              <a:pathLst>
                <a:path w="2678" h="2678">
                  <a:moveTo>
                    <a:pt x="2678" y="2678"/>
                  </a:moveTo>
                  <a:lnTo>
                    <a:pt x="2678" y="2678"/>
                  </a:lnTo>
                  <a:lnTo>
                    <a:pt x="2598" y="2678"/>
                  </a:lnTo>
                  <a:cubicBezTo>
                    <a:pt x="2598" y="1245"/>
                    <a:pt x="1432" y="80"/>
                    <a:pt x="0" y="80"/>
                  </a:cubicBezTo>
                  <a:lnTo>
                    <a:pt x="0" y="0"/>
                  </a:lnTo>
                  <a:cubicBezTo>
                    <a:pt x="1477" y="0"/>
                    <a:pt x="2678" y="1201"/>
                    <a:pt x="2678" y="2678"/>
                  </a:cubicBezTo>
                  <a:lnTo>
                    <a:pt x="2678" y="2678"/>
                  </a:lnTo>
                  <a:close/>
                </a:path>
              </a:pathLst>
            </a:custGeom>
            <a:noFill/>
            <a:ln w="22225" cap="flat">
              <a:no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rgbClr val="404040"/>
                </a:solidFill>
              </a:endParaRPr>
            </a:p>
          </p:txBody>
        </p:sp>
      </p:grpSp>
      <p:sp>
        <p:nvSpPr>
          <p:cNvPr id="118" name="TextBox 117"/>
          <p:cNvSpPr txBox="1"/>
          <p:nvPr/>
        </p:nvSpPr>
        <p:spPr>
          <a:xfrm>
            <a:off x="1144463" y="3224296"/>
            <a:ext cx="751236" cy="506901"/>
          </a:xfrm>
          <a:prstGeom prst="rect">
            <a:avLst/>
          </a:prstGeom>
          <a:noFill/>
        </p:spPr>
        <p:txBody>
          <a:bodyPr wrap="none" lIns="179285" tIns="143428" rIns="179285" bIns="143428" rtlCol="0">
            <a:spAutoFit/>
          </a:bodyPr>
          <a:lstStyle/>
          <a:p>
            <a:pPr defTabSz="896386">
              <a:lnSpc>
                <a:spcPct val="90000"/>
              </a:lnSpc>
              <a:spcAft>
                <a:spcPts val="588"/>
              </a:spcAft>
              <a:defRPr/>
            </a:pPr>
            <a:r>
              <a:rPr lang="en-US" sz="1568" b="1" kern="0" dirty="0">
                <a:gradFill>
                  <a:gsLst>
                    <a:gs pos="2917">
                      <a:srgbClr val="505050">
                        <a:lumMod val="50000"/>
                      </a:srgbClr>
                    </a:gs>
                    <a:gs pos="30000">
                      <a:srgbClr val="505050">
                        <a:lumMod val="50000"/>
                      </a:srgbClr>
                    </a:gs>
                  </a:gsLst>
                  <a:lin ang="5400000" scaled="0"/>
                </a:gradFill>
              </a:rPr>
              <a:t>DEV</a:t>
            </a:r>
          </a:p>
        </p:txBody>
      </p:sp>
      <p:sp>
        <p:nvSpPr>
          <p:cNvPr id="121" name="TextBox 120"/>
          <p:cNvSpPr txBox="1"/>
          <p:nvPr/>
        </p:nvSpPr>
        <p:spPr>
          <a:xfrm>
            <a:off x="2402004" y="3224296"/>
            <a:ext cx="751802" cy="506901"/>
          </a:xfrm>
          <a:prstGeom prst="rect">
            <a:avLst/>
          </a:prstGeom>
          <a:noFill/>
        </p:spPr>
        <p:txBody>
          <a:bodyPr wrap="none" lIns="179285" tIns="143428" rIns="179285" bIns="143428" rtlCol="0">
            <a:spAutoFit/>
          </a:bodyPr>
          <a:lstStyle/>
          <a:p>
            <a:pPr defTabSz="896386">
              <a:lnSpc>
                <a:spcPct val="90000"/>
              </a:lnSpc>
              <a:spcAft>
                <a:spcPts val="588"/>
              </a:spcAft>
              <a:defRPr/>
            </a:pPr>
            <a:r>
              <a:rPr lang="en-US" sz="1568" b="1" kern="0" dirty="0">
                <a:gradFill>
                  <a:gsLst>
                    <a:gs pos="2917">
                      <a:srgbClr val="FFFFFF"/>
                    </a:gs>
                    <a:gs pos="30000">
                      <a:srgbClr val="FFFFFF"/>
                    </a:gs>
                  </a:gsLst>
                  <a:lin ang="5400000" scaled="0"/>
                </a:gradFill>
              </a:rPr>
              <a:t>OPS</a:t>
            </a:r>
          </a:p>
        </p:txBody>
      </p:sp>
      <p:grpSp>
        <p:nvGrpSpPr>
          <p:cNvPr id="122" name="Group 4"/>
          <p:cNvGrpSpPr>
            <a:grpSpLocks noChangeAspect="1"/>
          </p:cNvGrpSpPr>
          <p:nvPr/>
        </p:nvGrpSpPr>
        <p:grpSpPr bwMode="auto">
          <a:xfrm>
            <a:off x="7656798" y="1347474"/>
            <a:ext cx="4575502" cy="4575502"/>
            <a:chOff x="4849" y="732"/>
            <a:chExt cx="2940" cy="2940"/>
          </a:xfrm>
        </p:grpSpPr>
        <p:sp>
          <p:nvSpPr>
            <p:cNvPr id="123" name="AutoShape 3"/>
            <p:cNvSpPr>
              <a:spLocks noChangeAspect="1" noChangeArrowheads="1" noTextEdit="1"/>
            </p:cNvSpPr>
            <p:nvPr/>
          </p:nvSpPr>
          <p:spPr bwMode="auto">
            <a:xfrm>
              <a:off x="4849" y="732"/>
              <a:ext cx="2940" cy="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24" name="Freeform 5"/>
            <p:cNvSpPr>
              <a:spLocks/>
            </p:cNvSpPr>
            <p:nvPr/>
          </p:nvSpPr>
          <p:spPr bwMode="auto">
            <a:xfrm>
              <a:off x="7161" y="2751"/>
              <a:ext cx="255" cy="125"/>
            </a:xfrm>
            <a:custGeom>
              <a:avLst/>
              <a:gdLst>
                <a:gd name="T0" fmla="*/ 51 w 100"/>
                <a:gd name="T1" fmla="*/ 1 h 49"/>
                <a:gd name="T2" fmla="*/ 0 w 100"/>
                <a:gd name="T3" fmla="*/ 49 h 49"/>
                <a:gd name="T4" fmla="*/ 99 w 100"/>
                <a:gd name="T5" fmla="*/ 49 h 49"/>
                <a:gd name="T6" fmla="*/ 51 w 100"/>
                <a:gd name="T7" fmla="*/ 1 h 49"/>
              </a:gdLst>
              <a:ahLst/>
              <a:cxnLst>
                <a:cxn ang="0">
                  <a:pos x="T0" y="T1"/>
                </a:cxn>
                <a:cxn ang="0">
                  <a:pos x="T2" y="T3"/>
                </a:cxn>
                <a:cxn ang="0">
                  <a:pos x="T4" y="T5"/>
                </a:cxn>
                <a:cxn ang="0">
                  <a:pos x="T6" y="T7"/>
                </a:cxn>
              </a:cxnLst>
              <a:rect l="0" t="0" r="r" b="b"/>
              <a:pathLst>
                <a:path w="100" h="49">
                  <a:moveTo>
                    <a:pt x="51" y="1"/>
                  </a:moveTo>
                  <a:cubicBezTo>
                    <a:pt x="24" y="0"/>
                    <a:pt x="1" y="21"/>
                    <a:pt x="0" y="49"/>
                  </a:cubicBezTo>
                  <a:cubicBezTo>
                    <a:pt x="99" y="49"/>
                    <a:pt x="99" y="49"/>
                    <a:pt x="99" y="49"/>
                  </a:cubicBezTo>
                  <a:cubicBezTo>
                    <a:pt x="100" y="21"/>
                    <a:pt x="79" y="2"/>
                    <a:pt x="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25" name="Freeform 6"/>
            <p:cNvSpPr>
              <a:spLocks/>
            </p:cNvSpPr>
            <p:nvPr/>
          </p:nvSpPr>
          <p:spPr bwMode="auto">
            <a:xfrm>
              <a:off x="6691" y="2753"/>
              <a:ext cx="544" cy="69"/>
            </a:xfrm>
            <a:custGeom>
              <a:avLst/>
              <a:gdLst>
                <a:gd name="T0" fmla="*/ 210 w 213"/>
                <a:gd name="T1" fmla="*/ 27 h 27"/>
                <a:gd name="T2" fmla="*/ 188 w 213"/>
                <a:gd name="T3" fmla="*/ 17 h 27"/>
                <a:gd name="T4" fmla="*/ 142 w 213"/>
                <a:gd name="T5" fmla="*/ 8 h 27"/>
                <a:gd name="T6" fmla="*/ 0 w 213"/>
                <a:gd name="T7" fmla="*/ 8 h 27"/>
                <a:gd name="T8" fmla="*/ 0 w 213"/>
                <a:gd name="T9" fmla="*/ 0 h 27"/>
                <a:gd name="T10" fmla="*/ 142 w 213"/>
                <a:gd name="T11" fmla="*/ 0 h 27"/>
                <a:gd name="T12" fmla="*/ 191 w 213"/>
                <a:gd name="T13" fmla="*/ 10 h 27"/>
                <a:gd name="T14" fmla="*/ 213 w 213"/>
                <a:gd name="T15" fmla="*/ 20 h 27"/>
                <a:gd name="T16" fmla="*/ 210 w 213"/>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27">
                  <a:moveTo>
                    <a:pt x="210" y="27"/>
                  </a:moveTo>
                  <a:cubicBezTo>
                    <a:pt x="188" y="17"/>
                    <a:pt x="188" y="17"/>
                    <a:pt x="188" y="17"/>
                  </a:cubicBezTo>
                  <a:cubicBezTo>
                    <a:pt x="177" y="12"/>
                    <a:pt x="155" y="8"/>
                    <a:pt x="142" y="8"/>
                  </a:cubicBezTo>
                  <a:cubicBezTo>
                    <a:pt x="0" y="8"/>
                    <a:pt x="0" y="8"/>
                    <a:pt x="0" y="8"/>
                  </a:cubicBezTo>
                  <a:cubicBezTo>
                    <a:pt x="0" y="0"/>
                    <a:pt x="0" y="0"/>
                    <a:pt x="0" y="0"/>
                  </a:cubicBezTo>
                  <a:cubicBezTo>
                    <a:pt x="142" y="0"/>
                    <a:pt x="142" y="0"/>
                    <a:pt x="142" y="0"/>
                  </a:cubicBezTo>
                  <a:cubicBezTo>
                    <a:pt x="157" y="0"/>
                    <a:pt x="179" y="5"/>
                    <a:pt x="191" y="10"/>
                  </a:cubicBezTo>
                  <a:cubicBezTo>
                    <a:pt x="213" y="20"/>
                    <a:pt x="213" y="20"/>
                    <a:pt x="213" y="20"/>
                  </a:cubicBezTo>
                  <a:lnTo>
                    <a:pt x="210" y="2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26" name="Oval 7"/>
            <p:cNvSpPr>
              <a:spLocks noChangeArrowheads="1"/>
            </p:cNvSpPr>
            <p:nvPr/>
          </p:nvSpPr>
          <p:spPr bwMode="auto">
            <a:xfrm>
              <a:off x="5775" y="2554"/>
              <a:ext cx="567" cy="12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27" name="Freeform 8"/>
            <p:cNvSpPr>
              <a:spLocks/>
            </p:cNvSpPr>
            <p:nvPr/>
          </p:nvSpPr>
          <p:spPr bwMode="auto">
            <a:xfrm>
              <a:off x="5362" y="1663"/>
              <a:ext cx="1370" cy="952"/>
            </a:xfrm>
            <a:custGeom>
              <a:avLst/>
              <a:gdLst>
                <a:gd name="T0" fmla="*/ 527 w 537"/>
                <a:gd name="T1" fmla="*/ 373 h 373"/>
                <a:gd name="T2" fmla="*/ 537 w 537"/>
                <a:gd name="T3" fmla="*/ 362 h 373"/>
                <a:gd name="T4" fmla="*/ 537 w 537"/>
                <a:gd name="T5" fmla="*/ 11 h 373"/>
                <a:gd name="T6" fmla="*/ 527 w 537"/>
                <a:gd name="T7" fmla="*/ 0 h 373"/>
                <a:gd name="T8" fmla="*/ 11 w 537"/>
                <a:gd name="T9" fmla="*/ 0 h 373"/>
                <a:gd name="T10" fmla="*/ 0 w 537"/>
                <a:gd name="T11" fmla="*/ 11 h 373"/>
                <a:gd name="T12" fmla="*/ 0 w 537"/>
                <a:gd name="T13" fmla="*/ 362 h 373"/>
                <a:gd name="T14" fmla="*/ 11 w 537"/>
                <a:gd name="T15" fmla="*/ 373 h 373"/>
                <a:gd name="T16" fmla="*/ 527 w 537"/>
                <a:gd name="T17" fmla="*/ 37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7" h="373">
                  <a:moveTo>
                    <a:pt x="527" y="373"/>
                  </a:moveTo>
                  <a:cubicBezTo>
                    <a:pt x="532" y="373"/>
                    <a:pt x="537" y="368"/>
                    <a:pt x="537" y="362"/>
                  </a:cubicBezTo>
                  <a:cubicBezTo>
                    <a:pt x="537" y="11"/>
                    <a:pt x="537" y="11"/>
                    <a:pt x="537" y="11"/>
                  </a:cubicBezTo>
                  <a:cubicBezTo>
                    <a:pt x="537" y="5"/>
                    <a:pt x="532" y="0"/>
                    <a:pt x="527" y="0"/>
                  </a:cubicBezTo>
                  <a:cubicBezTo>
                    <a:pt x="11" y="0"/>
                    <a:pt x="11" y="0"/>
                    <a:pt x="11" y="0"/>
                  </a:cubicBezTo>
                  <a:cubicBezTo>
                    <a:pt x="5" y="0"/>
                    <a:pt x="0" y="5"/>
                    <a:pt x="0" y="11"/>
                  </a:cubicBezTo>
                  <a:cubicBezTo>
                    <a:pt x="0" y="362"/>
                    <a:pt x="0" y="362"/>
                    <a:pt x="0" y="362"/>
                  </a:cubicBezTo>
                  <a:cubicBezTo>
                    <a:pt x="0" y="368"/>
                    <a:pt x="5" y="373"/>
                    <a:pt x="11" y="373"/>
                  </a:cubicBezTo>
                  <a:lnTo>
                    <a:pt x="527" y="37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28" name="Rectangle 9"/>
            <p:cNvSpPr>
              <a:spLocks noChangeArrowheads="1"/>
            </p:cNvSpPr>
            <p:nvPr/>
          </p:nvSpPr>
          <p:spPr bwMode="auto">
            <a:xfrm>
              <a:off x="5405" y="1707"/>
              <a:ext cx="1284" cy="727"/>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29" name="Rectangle 10"/>
            <p:cNvSpPr>
              <a:spLocks noChangeArrowheads="1"/>
            </p:cNvSpPr>
            <p:nvPr/>
          </p:nvSpPr>
          <p:spPr bwMode="auto">
            <a:xfrm>
              <a:off x="5209" y="2809"/>
              <a:ext cx="1697" cy="64"/>
            </a:xfrm>
            <a:prstGeom prst="rect">
              <a:avLst/>
            </a:prstGeom>
            <a:solidFill>
              <a:schemeClr val="tx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30" name="Freeform 11"/>
            <p:cNvSpPr>
              <a:spLocks/>
            </p:cNvSpPr>
            <p:nvPr/>
          </p:nvSpPr>
          <p:spPr bwMode="auto">
            <a:xfrm>
              <a:off x="5209" y="2733"/>
              <a:ext cx="1697" cy="76"/>
            </a:xfrm>
            <a:custGeom>
              <a:avLst/>
              <a:gdLst>
                <a:gd name="T0" fmla="*/ 1697 w 1697"/>
                <a:gd name="T1" fmla="*/ 76 h 76"/>
                <a:gd name="T2" fmla="*/ 0 w 1697"/>
                <a:gd name="T3" fmla="*/ 76 h 76"/>
                <a:gd name="T4" fmla="*/ 107 w 1697"/>
                <a:gd name="T5" fmla="*/ 0 h 76"/>
                <a:gd name="T6" fmla="*/ 1592 w 1697"/>
                <a:gd name="T7" fmla="*/ 0 h 76"/>
                <a:gd name="T8" fmla="*/ 1697 w 1697"/>
                <a:gd name="T9" fmla="*/ 76 h 76"/>
              </a:gdLst>
              <a:ahLst/>
              <a:cxnLst>
                <a:cxn ang="0">
                  <a:pos x="T0" y="T1"/>
                </a:cxn>
                <a:cxn ang="0">
                  <a:pos x="T2" y="T3"/>
                </a:cxn>
                <a:cxn ang="0">
                  <a:pos x="T4" y="T5"/>
                </a:cxn>
                <a:cxn ang="0">
                  <a:pos x="T6" y="T7"/>
                </a:cxn>
                <a:cxn ang="0">
                  <a:pos x="T8" y="T9"/>
                </a:cxn>
              </a:cxnLst>
              <a:rect l="0" t="0" r="r" b="b"/>
              <a:pathLst>
                <a:path w="1697" h="76">
                  <a:moveTo>
                    <a:pt x="1697" y="76"/>
                  </a:moveTo>
                  <a:lnTo>
                    <a:pt x="0" y="76"/>
                  </a:lnTo>
                  <a:lnTo>
                    <a:pt x="107" y="0"/>
                  </a:lnTo>
                  <a:lnTo>
                    <a:pt x="1592" y="0"/>
                  </a:lnTo>
                  <a:lnTo>
                    <a:pt x="1697" y="7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31" name="Oval 12"/>
            <p:cNvSpPr>
              <a:spLocks noChangeArrowheads="1"/>
            </p:cNvSpPr>
            <p:nvPr/>
          </p:nvSpPr>
          <p:spPr bwMode="auto">
            <a:xfrm>
              <a:off x="5732" y="1531"/>
              <a:ext cx="674" cy="674"/>
            </a:xfrm>
            <a:prstGeom prst="ellipse">
              <a:avLst/>
            </a:pr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32" name="Freeform 13"/>
            <p:cNvSpPr>
              <a:spLocks noEditPoints="1"/>
            </p:cNvSpPr>
            <p:nvPr/>
          </p:nvSpPr>
          <p:spPr bwMode="auto">
            <a:xfrm>
              <a:off x="5900" y="1725"/>
              <a:ext cx="337" cy="286"/>
            </a:xfrm>
            <a:custGeom>
              <a:avLst/>
              <a:gdLst>
                <a:gd name="T0" fmla="*/ 125 w 132"/>
                <a:gd name="T1" fmla="*/ 105 h 112"/>
                <a:gd name="T2" fmla="*/ 0 w 132"/>
                <a:gd name="T3" fmla="*/ 20 h 112"/>
                <a:gd name="T4" fmla="*/ 0 w 132"/>
                <a:gd name="T5" fmla="*/ 112 h 112"/>
                <a:gd name="T6" fmla="*/ 132 w 132"/>
                <a:gd name="T7" fmla="*/ 0 h 112"/>
                <a:gd name="T8" fmla="*/ 0 w 132"/>
                <a:gd name="T9" fmla="*/ 0 h 112"/>
                <a:gd name="T10" fmla="*/ 77 w 132"/>
                <a:gd name="T11" fmla="*/ 63 h 112"/>
                <a:gd name="T12" fmla="*/ 73 w 132"/>
                <a:gd name="T13" fmla="*/ 57 h 112"/>
                <a:gd name="T14" fmla="*/ 69 w 132"/>
                <a:gd name="T15" fmla="*/ 53 h 112"/>
                <a:gd name="T16" fmla="*/ 62 w 132"/>
                <a:gd name="T17" fmla="*/ 49 h 112"/>
                <a:gd name="T18" fmla="*/ 56 w 132"/>
                <a:gd name="T19" fmla="*/ 49 h 112"/>
                <a:gd name="T20" fmla="*/ 49 w 132"/>
                <a:gd name="T21" fmla="*/ 53 h 112"/>
                <a:gd name="T22" fmla="*/ 44 w 132"/>
                <a:gd name="T23" fmla="*/ 57 h 112"/>
                <a:gd name="T24" fmla="*/ 41 w 132"/>
                <a:gd name="T25" fmla="*/ 63 h 112"/>
                <a:gd name="T26" fmla="*/ 40 w 132"/>
                <a:gd name="T27" fmla="*/ 69 h 112"/>
                <a:gd name="T28" fmla="*/ 41 w 132"/>
                <a:gd name="T29" fmla="*/ 76 h 112"/>
                <a:gd name="T30" fmla="*/ 44 w 132"/>
                <a:gd name="T31" fmla="*/ 81 h 112"/>
                <a:gd name="T32" fmla="*/ 50 w 132"/>
                <a:gd name="T33" fmla="*/ 86 h 112"/>
                <a:gd name="T34" fmla="*/ 55 w 132"/>
                <a:gd name="T35" fmla="*/ 88 h 112"/>
                <a:gd name="T36" fmla="*/ 60 w 132"/>
                <a:gd name="T37" fmla="*/ 83 h 112"/>
                <a:gd name="T38" fmla="*/ 67 w 132"/>
                <a:gd name="T39" fmla="*/ 87 h 112"/>
                <a:gd name="T40" fmla="*/ 68 w 132"/>
                <a:gd name="T41" fmla="*/ 79 h 112"/>
                <a:gd name="T42" fmla="*/ 77 w 132"/>
                <a:gd name="T43" fmla="*/ 78 h 112"/>
                <a:gd name="T44" fmla="*/ 73 w 132"/>
                <a:gd name="T45" fmla="*/ 71 h 112"/>
                <a:gd name="T46" fmla="*/ 67 w 132"/>
                <a:gd name="T47" fmla="*/ 69 h 112"/>
                <a:gd name="T48" fmla="*/ 53 w 132"/>
                <a:gd name="T49" fmla="*/ 75 h 112"/>
                <a:gd name="T50" fmla="*/ 59 w 132"/>
                <a:gd name="T51" fmla="*/ 61 h 112"/>
                <a:gd name="T52" fmla="*/ 55 w 132"/>
                <a:gd name="T53" fmla="*/ 69 h 112"/>
                <a:gd name="T54" fmla="*/ 59 w 132"/>
                <a:gd name="T55" fmla="*/ 73 h 112"/>
                <a:gd name="T56" fmla="*/ 91 w 132"/>
                <a:gd name="T57" fmla="*/ 55 h 112"/>
                <a:gd name="T58" fmla="*/ 93 w 132"/>
                <a:gd name="T59" fmla="*/ 51 h 112"/>
                <a:gd name="T60" fmla="*/ 91 w 132"/>
                <a:gd name="T61" fmla="*/ 49 h 112"/>
                <a:gd name="T62" fmla="*/ 86 w 132"/>
                <a:gd name="T63" fmla="*/ 48 h 112"/>
                <a:gd name="T64" fmla="*/ 82 w 132"/>
                <a:gd name="T65" fmla="*/ 44 h 112"/>
                <a:gd name="T66" fmla="*/ 78 w 132"/>
                <a:gd name="T67" fmla="*/ 49 h 112"/>
                <a:gd name="T68" fmla="*/ 74 w 132"/>
                <a:gd name="T69" fmla="*/ 49 h 112"/>
                <a:gd name="T70" fmla="*/ 73 w 132"/>
                <a:gd name="T71" fmla="*/ 52 h 112"/>
                <a:gd name="T72" fmla="*/ 76 w 132"/>
                <a:gd name="T73" fmla="*/ 57 h 112"/>
                <a:gd name="T74" fmla="*/ 73 w 132"/>
                <a:gd name="T75" fmla="*/ 60 h 112"/>
                <a:gd name="T76" fmla="*/ 75 w 132"/>
                <a:gd name="T77" fmla="*/ 62 h 112"/>
                <a:gd name="T78" fmla="*/ 81 w 132"/>
                <a:gd name="T79" fmla="*/ 65 h 112"/>
                <a:gd name="T80" fmla="*/ 85 w 132"/>
                <a:gd name="T81" fmla="*/ 65 h 112"/>
                <a:gd name="T82" fmla="*/ 91 w 132"/>
                <a:gd name="T83" fmla="*/ 62 h 112"/>
                <a:gd name="T84" fmla="*/ 93 w 132"/>
                <a:gd name="T85" fmla="*/ 60 h 112"/>
                <a:gd name="T86" fmla="*/ 91 w 132"/>
                <a:gd name="T87" fmla="*/ 57 h 112"/>
                <a:gd name="T88" fmla="*/ 83 w 132"/>
                <a:gd name="T89" fmla="*/ 58 h 112"/>
                <a:gd name="T90" fmla="*/ 86 w 132"/>
                <a:gd name="T91" fmla="*/ 5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2" h="112">
                  <a:moveTo>
                    <a:pt x="7" y="26"/>
                  </a:moveTo>
                  <a:cubicBezTo>
                    <a:pt x="7" y="105"/>
                    <a:pt x="7" y="105"/>
                    <a:pt x="7" y="105"/>
                  </a:cubicBezTo>
                  <a:cubicBezTo>
                    <a:pt x="125" y="105"/>
                    <a:pt x="125" y="105"/>
                    <a:pt x="125" y="105"/>
                  </a:cubicBezTo>
                  <a:cubicBezTo>
                    <a:pt x="125" y="26"/>
                    <a:pt x="125" y="26"/>
                    <a:pt x="125" y="26"/>
                  </a:cubicBezTo>
                  <a:cubicBezTo>
                    <a:pt x="7" y="26"/>
                    <a:pt x="7" y="26"/>
                    <a:pt x="7" y="26"/>
                  </a:cubicBezTo>
                  <a:close/>
                  <a:moveTo>
                    <a:pt x="0" y="20"/>
                  </a:moveTo>
                  <a:cubicBezTo>
                    <a:pt x="132" y="20"/>
                    <a:pt x="132" y="20"/>
                    <a:pt x="132" y="20"/>
                  </a:cubicBezTo>
                  <a:cubicBezTo>
                    <a:pt x="132" y="112"/>
                    <a:pt x="132" y="112"/>
                    <a:pt x="132" y="112"/>
                  </a:cubicBezTo>
                  <a:cubicBezTo>
                    <a:pt x="0" y="112"/>
                    <a:pt x="0" y="112"/>
                    <a:pt x="0" y="112"/>
                  </a:cubicBezTo>
                  <a:cubicBezTo>
                    <a:pt x="0" y="20"/>
                    <a:pt x="0" y="20"/>
                    <a:pt x="0" y="20"/>
                  </a:cubicBezTo>
                  <a:close/>
                  <a:moveTo>
                    <a:pt x="0" y="0"/>
                  </a:moveTo>
                  <a:cubicBezTo>
                    <a:pt x="132" y="0"/>
                    <a:pt x="132" y="0"/>
                    <a:pt x="132" y="0"/>
                  </a:cubicBezTo>
                  <a:cubicBezTo>
                    <a:pt x="132" y="13"/>
                    <a:pt x="132" y="13"/>
                    <a:pt x="132" y="13"/>
                  </a:cubicBezTo>
                  <a:cubicBezTo>
                    <a:pt x="0" y="13"/>
                    <a:pt x="0" y="13"/>
                    <a:pt x="0" y="13"/>
                  </a:cubicBezTo>
                  <a:cubicBezTo>
                    <a:pt x="0" y="0"/>
                    <a:pt x="0" y="0"/>
                    <a:pt x="0" y="0"/>
                  </a:cubicBezTo>
                  <a:close/>
                  <a:moveTo>
                    <a:pt x="79" y="68"/>
                  </a:moveTo>
                  <a:cubicBezTo>
                    <a:pt x="78" y="64"/>
                    <a:pt x="78" y="64"/>
                    <a:pt x="78" y="64"/>
                  </a:cubicBezTo>
                  <a:cubicBezTo>
                    <a:pt x="78" y="64"/>
                    <a:pt x="78" y="63"/>
                    <a:pt x="77" y="63"/>
                  </a:cubicBezTo>
                  <a:cubicBezTo>
                    <a:pt x="71" y="63"/>
                    <a:pt x="71" y="63"/>
                    <a:pt x="71" y="63"/>
                  </a:cubicBezTo>
                  <a:cubicBezTo>
                    <a:pt x="71" y="63"/>
                    <a:pt x="71" y="62"/>
                    <a:pt x="71" y="62"/>
                  </a:cubicBezTo>
                  <a:cubicBezTo>
                    <a:pt x="73" y="57"/>
                    <a:pt x="73" y="57"/>
                    <a:pt x="73" y="57"/>
                  </a:cubicBezTo>
                  <a:cubicBezTo>
                    <a:pt x="73" y="56"/>
                    <a:pt x="73" y="56"/>
                    <a:pt x="73" y="55"/>
                  </a:cubicBezTo>
                  <a:cubicBezTo>
                    <a:pt x="70" y="53"/>
                    <a:pt x="70" y="53"/>
                    <a:pt x="70" y="53"/>
                  </a:cubicBezTo>
                  <a:cubicBezTo>
                    <a:pt x="70" y="53"/>
                    <a:pt x="69" y="53"/>
                    <a:pt x="69" y="53"/>
                  </a:cubicBezTo>
                  <a:cubicBezTo>
                    <a:pt x="64" y="56"/>
                    <a:pt x="64" y="56"/>
                    <a:pt x="64" y="56"/>
                  </a:cubicBezTo>
                  <a:cubicBezTo>
                    <a:pt x="64" y="56"/>
                    <a:pt x="64" y="56"/>
                    <a:pt x="63" y="56"/>
                  </a:cubicBezTo>
                  <a:cubicBezTo>
                    <a:pt x="62" y="49"/>
                    <a:pt x="62" y="49"/>
                    <a:pt x="62" y="49"/>
                  </a:cubicBezTo>
                  <a:cubicBezTo>
                    <a:pt x="62" y="49"/>
                    <a:pt x="61" y="49"/>
                    <a:pt x="61" y="49"/>
                  </a:cubicBezTo>
                  <a:cubicBezTo>
                    <a:pt x="57" y="49"/>
                    <a:pt x="57" y="49"/>
                    <a:pt x="57" y="49"/>
                  </a:cubicBezTo>
                  <a:cubicBezTo>
                    <a:pt x="57" y="49"/>
                    <a:pt x="56" y="49"/>
                    <a:pt x="56" y="49"/>
                  </a:cubicBezTo>
                  <a:cubicBezTo>
                    <a:pt x="55" y="56"/>
                    <a:pt x="55" y="56"/>
                    <a:pt x="55" y="56"/>
                  </a:cubicBezTo>
                  <a:cubicBezTo>
                    <a:pt x="54" y="56"/>
                    <a:pt x="54" y="56"/>
                    <a:pt x="53" y="56"/>
                  </a:cubicBezTo>
                  <a:cubicBezTo>
                    <a:pt x="49" y="53"/>
                    <a:pt x="49" y="53"/>
                    <a:pt x="49" y="53"/>
                  </a:cubicBezTo>
                  <a:cubicBezTo>
                    <a:pt x="48" y="53"/>
                    <a:pt x="48" y="53"/>
                    <a:pt x="48" y="53"/>
                  </a:cubicBezTo>
                  <a:cubicBezTo>
                    <a:pt x="45" y="55"/>
                    <a:pt x="45" y="55"/>
                    <a:pt x="45" y="55"/>
                  </a:cubicBezTo>
                  <a:cubicBezTo>
                    <a:pt x="44" y="56"/>
                    <a:pt x="44" y="56"/>
                    <a:pt x="44" y="57"/>
                  </a:cubicBezTo>
                  <a:cubicBezTo>
                    <a:pt x="47" y="62"/>
                    <a:pt x="47" y="62"/>
                    <a:pt x="47" y="62"/>
                  </a:cubicBezTo>
                  <a:cubicBezTo>
                    <a:pt x="47" y="62"/>
                    <a:pt x="46" y="63"/>
                    <a:pt x="46" y="63"/>
                  </a:cubicBezTo>
                  <a:cubicBezTo>
                    <a:pt x="41" y="63"/>
                    <a:pt x="41" y="63"/>
                    <a:pt x="41" y="63"/>
                  </a:cubicBezTo>
                  <a:cubicBezTo>
                    <a:pt x="40" y="63"/>
                    <a:pt x="40" y="64"/>
                    <a:pt x="40" y="64"/>
                  </a:cubicBezTo>
                  <a:cubicBezTo>
                    <a:pt x="39" y="68"/>
                    <a:pt x="39" y="68"/>
                    <a:pt x="39" y="68"/>
                  </a:cubicBezTo>
                  <a:cubicBezTo>
                    <a:pt x="39" y="68"/>
                    <a:pt x="39" y="68"/>
                    <a:pt x="40" y="69"/>
                  </a:cubicBezTo>
                  <a:cubicBezTo>
                    <a:pt x="45" y="71"/>
                    <a:pt x="45" y="71"/>
                    <a:pt x="45" y="71"/>
                  </a:cubicBezTo>
                  <a:cubicBezTo>
                    <a:pt x="45" y="71"/>
                    <a:pt x="45" y="72"/>
                    <a:pt x="45" y="73"/>
                  </a:cubicBezTo>
                  <a:cubicBezTo>
                    <a:pt x="41" y="76"/>
                    <a:pt x="41" y="76"/>
                    <a:pt x="41" y="76"/>
                  </a:cubicBezTo>
                  <a:cubicBezTo>
                    <a:pt x="41" y="76"/>
                    <a:pt x="41" y="77"/>
                    <a:pt x="41" y="78"/>
                  </a:cubicBezTo>
                  <a:cubicBezTo>
                    <a:pt x="43" y="81"/>
                    <a:pt x="43" y="81"/>
                    <a:pt x="43" y="81"/>
                  </a:cubicBezTo>
                  <a:cubicBezTo>
                    <a:pt x="43" y="81"/>
                    <a:pt x="43" y="81"/>
                    <a:pt x="44" y="81"/>
                  </a:cubicBezTo>
                  <a:cubicBezTo>
                    <a:pt x="49" y="79"/>
                    <a:pt x="49" y="79"/>
                    <a:pt x="49" y="79"/>
                  </a:cubicBezTo>
                  <a:cubicBezTo>
                    <a:pt x="50" y="80"/>
                    <a:pt x="50" y="80"/>
                    <a:pt x="50" y="81"/>
                  </a:cubicBezTo>
                  <a:cubicBezTo>
                    <a:pt x="50" y="86"/>
                    <a:pt x="50" y="86"/>
                    <a:pt x="50" y="86"/>
                  </a:cubicBezTo>
                  <a:cubicBezTo>
                    <a:pt x="50" y="87"/>
                    <a:pt x="50" y="87"/>
                    <a:pt x="50" y="87"/>
                  </a:cubicBezTo>
                  <a:cubicBezTo>
                    <a:pt x="54" y="88"/>
                    <a:pt x="54" y="88"/>
                    <a:pt x="54" y="88"/>
                  </a:cubicBezTo>
                  <a:cubicBezTo>
                    <a:pt x="54" y="88"/>
                    <a:pt x="55" y="88"/>
                    <a:pt x="55" y="88"/>
                  </a:cubicBezTo>
                  <a:cubicBezTo>
                    <a:pt x="58" y="83"/>
                    <a:pt x="58" y="83"/>
                    <a:pt x="58" y="83"/>
                  </a:cubicBezTo>
                  <a:cubicBezTo>
                    <a:pt x="58" y="83"/>
                    <a:pt x="59" y="83"/>
                    <a:pt x="59" y="83"/>
                  </a:cubicBezTo>
                  <a:cubicBezTo>
                    <a:pt x="59" y="83"/>
                    <a:pt x="59" y="83"/>
                    <a:pt x="60" y="83"/>
                  </a:cubicBezTo>
                  <a:cubicBezTo>
                    <a:pt x="63" y="88"/>
                    <a:pt x="63" y="88"/>
                    <a:pt x="63" y="88"/>
                  </a:cubicBezTo>
                  <a:cubicBezTo>
                    <a:pt x="63" y="88"/>
                    <a:pt x="63" y="88"/>
                    <a:pt x="64" y="88"/>
                  </a:cubicBezTo>
                  <a:cubicBezTo>
                    <a:pt x="67" y="87"/>
                    <a:pt x="67" y="87"/>
                    <a:pt x="67" y="87"/>
                  </a:cubicBezTo>
                  <a:cubicBezTo>
                    <a:pt x="68" y="87"/>
                    <a:pt x="68" y="87"/>
                    <a:pt x="68" y="86"/>
                  </a:cubicBezTo>
                  <a:cubicBezTo>
                    <a:pt x="67" y="81"/>
                    <a:pt x="67" y="81"/>
                    <a:pt x="67" y="81"/>
                  </a:cubicBezTo>
                  <a:cubicBezTo>
                    <a:pt x="68" y="80"/>
                    <a:pt x="68" y="80"/>
                    <a:pt x="68" y="79"/>
                  </a:cubicBezTo>
                  <a:cubicBezTo>
                    <a:pt x="74" y="81"/>
                    <a:pt x="74" y="81"/>
                    <a:pt x="74" y="81"/>
                  </a:cubicBezTo>
                  <a:cubicBezTo>
                    <a:pt x="74" y="81"/>
                    <a:pt x="75" y="81"/>
                    <a:pt x="75" y="81"/>
                  </a:cubicBezTo>
                  <a:cubicBezTo>
                    <a:pt x="77" y="78"/>
                    <a:pt x="77" y="78"/>
                    <a:pt x="77" y="78"/>
                  </a:cubicBezTo>
                  <a:cubicBezTo>
                    <a:pt x="77" y="77"/>
                    <a:pt x="77" y="76"/>
                    <a:pt x="77" y="76"/>
                  </a:cubicBezTo>
                  <a:cubicBezTo>
                    <a:pt x="73" y="73"/>
                    <a:pt x="73" y="73"/>
                    <a:pt x="73" y="73"/>
                  </a:cubicBezTo>
                  <a:cubicBezTo>
                    <a:pt x="73" y="72"/>
                    <a:pt x="73" y="71"/>
                    <a:pt x="73" y="71"/>
                  </a:cubicBezTo>
                  <a:cubicBezTo>
                    <a:pt x="78" y="69"/>
                    <a:pt x="78" y="69"/>
                    <a:pt x="78" y="69"/>
                  </a:cubicBezTo>
                  <a:cubicBezTo>
                    <a:pt x="79" y="68"/>
                    <a:pt x="79" y="68"/>
                    <a:pt x="79" y="68"/>
                  </a:cubicBezTo>
                  <a:close/>
                  <a:moveTo>
                    <a:pt x="67" y="69"/>
                  </a:moveTo>
                  <a:cubicBezTo>
                    <a:pt x="67" y="71"/>
                    <a:pt x="66" y="73"/>
                    <a:pt x="64" y="75"/>
                  </a:cubicBezTo>
                  <a:cubicBezTo>
                    <a:pt x="63" y="76"/>
                    <a:pt x="61" y="77"/>
                    <a:pt x="59" y="77"/>
                  </a:cubicBezTo>
                  <a:cubicBezTo>
                    <a:pt x="57" y="77"/>
                    <a:pt x="55" y="76"/>
                    <a:pt x="53" y="75"/>
                  </a:cubicBezTo>
                  <a:cubicBezTo>
                    <a:pt x="52" y="73"/>
                    <a:pt x="51" y="71"/>
                    <a:pt x="51" y="69"/>
                  </a:cubicBezTo>
                  <a:cubicBezTo>
                    <a:pt x="51" y="67"/>
                    <a:pt x="52" y="65"/>
                    <a:pt x="53" y="64"/>
                  </a:cubicBezTo>
                  <a:cubicBezTo>
                    <a:pt x="55" y="62"/>
                    <a:pt x="57" y="61"/>
                    <a:pt x="59" y="61"/>
                  </a:cubicBezTo>
                  <a:cubicBezTo>
                    <a:pt x="61" y="61"/>
                    <a:pt x="63" y="62"/>
                    <a:pt x="64" y="64"/>
                  </a:cubicBezTo>
                  <a:cubicBezTo>
                    <a:pt x="66" y="65"/>
                    <a:pt x="67" y="67"/>
                    <a:pt x="67" y="69"/>
                  </a:cubicBezTo>
                  <a:close/>
                  <a:moveTo>
                    <a:pt x="55" y="69"/>
                  </a:moveTo>
                  <a:cubicBezTo>
                    <a:pt x="55" y="67"/>
                    <a:pt x="57" y="66"/>
                    <a:pt x="59" y="66"/>
                  </a:cubicBezTo>
                  <a:cubicBezTo>
                    <a:pt x="61" y="66"/>
                    <a:pt x="63" y="67"/>
                    <a:pt x="63" y="69"/>
                  </a:cubicBezTo>
                  <a:cubicBezTo>
                    <a:pt x="63" y="71"/>
                    <a:pt x="61" y="73"/>
                    <a:pt x="59" y="73"/>
                  </a:cubicBezTo>
                  <a:cubicBezTo>
                    <a:pt x="57" y="73"/>
                    <a:pt x="55" y="71"/>
                    <a:pt x="55" y="69"/>
                  </a:cubicBezTo>
                  <a:close/>
                  <a:moveTo>
                    <a:pt x="91" y="57"/>
                  </a:moveTo>
                  <a:cubicBezTo>
                    <a:pt x="91" y="56"/>
                    <a:pt x="91" y="56"/>
                    <a:pt x="91" y="55"/>
                  </a:cubicBezTo>
                  <a:cubicBezTo>
                    <a:pt x="91" y="55"/>
                    <a:pt x="91" y="54"/>
                    <a:pt x="91" y="54"/>
                  </a:cubicBezTo>
                  <a:cubicBezTo>
                    <a:pt x="93" y="52"/>
                    <a:pt x="93" y="52"/>
                    <a:pt x="93" y="52"/>
                  </a:cubicBezTo>
                  <a:cubicBezTo>
                    <a:pt x="93" y="52"/>
                    <a:pt x="93" y="51"/>
                    <a:pt x="93" y="51"/>
                  </a:cubicBezTo>
                  <a:cubicBezTo>
                    <a:pt x="93" y="51"/>
                    <a:pt x="93" y="51"/>
                    <a:pt x="93" y="51"/>
                  </a:cubicBezTo>
                  <a:cubicBezTo>
                    <a:pt x="92" y="49"/>
                    <a:pt x="92" y="49"/>
                    <a:pt x="92" y="49"/>
                  </a:cubicBezTo>
                  <a:cubicBezTo>
                    <a:pt x="92" y="49"/>
                    <a:pt x="92" y="49"/>
                    <a:pt x="91" y="49"/>
                  </a:cubicBezTo>
                  <a:cubicBezTo>
                    <a:pt x="91" y="49"/>
                    <a:pt x="91" y="49"/>
                    <a:pt x="91" y="49"/>
                  </a:cubicBezTo>
                  <a:cubicBezTo>
                    <a:pt x="88" y="49"/>
                    <a:pt x="88" y="49"/>
                    <a:pt x="88" y="49"/>
                  </a:cubicBezTo>
                  <a:cubicBezTo>
                    <a:pt x="87" y="49"/>
                    <a:pt x="87" y="48"/>
                    <a:pt x="86" y="48"/>
                  </a:cubicBezTo>
                  <a:cubicBezTo>
                    <a:pt x="85" y="45"/>
                    <a:pt x="85" y="45"/>
                    <a:pt x="85" y="45"/>
                  </a:cubicBezTo>
                  <a:cubicBezTo>
                    <a:pt x="85" y="45"/>
                    <a:pt x="84" y="44"/>
                    <a:pt x="84" y="44"/>
                  </a:cubicBezTo>
                  <a:cubicBezTo>
                    <a:pt x="82" y="44"/>
                    <a:pt x="82" y="44"/>
                    <a:pt x="82" y="44"/>
                  </a:cubicBezTo>
                  <a:cubicBezTo>
                    <a:pt x="82" y="44"/>
                    <a:pt x="81" y="45"/>
                    <a:pt x="81" y="45"/>
                  </a:cubicBezTo>
                  <a:cubicBezTo>
                    <a:pt x="81" y="48"/>
                    <a:pt x="81" y="48"/>
                    <a:pt x="81" y="48"/>
                  </a:cubicBezTo>
                  <a:cubicBezTo>
                    <a:pt x="80" y="48"/>
                    <a:pt x="79" y="49"/>
                    <a:pt x="78" y="49"/>
                  </a:cubicBezTo>
                  <a:cubicBezTo>
                    <a:pt x="75" y="49"/>
                    <a:pt x="75" y="49"/>
                    <a:pt x="75" y="49"/>
                  </a:cubicBezTo>
                  <a:cubicBezTo>
                    <a:pt x="75" y="49"/>
                    <a:pt x="75" y="49"/>
                    <a:pt x="75" y="49"/>
                  </a:cubicBezTo>
                  <a:cubicBezTo>
                    <a:pt x="75" y="49"/>
                    <a:pt x="74" y="49"/>
                    <a:pt x="74" y="49"/>
                  </a:cubicBezTo>
                  <a:cubicBezTo>
                    <a:pt x="73" y="51"/>
                    <a:pt x="73" y="51"/>
                    <a:pt x="73" y="51"/>
                  </a:cubicBezTo>
                  <a:cubicBezTo>
                    <a:pt x="73" y="51"/>
                    <a:pt x="73" y="51"/>
                    <a:pt x="73" y="51"/>
                  </a:cubicBezTo>
                  <a:cubicBezTo>
                    <a:pt x="73" y="51"/>
                    <a:pt x="73" y="52"/>
                    <a:pt x="73" y="52"/>
                  </a:cubicBezTo>
                  <a:cubicBezTo>
                    <a:pt x="76" y="54"/>
                    <a:pt x="76" y="54"/>
                    <a:pt x="76" y="54"/>
                  </a:cubicBezTo>
                  <a:cubicBezTo>
                    <a:pt x="76" y="54"/>
                    <a:pt x="75" y="55"/>
                    <a:pt x="75" y="55"/>
                  </a:cubicBezTo>
                  <a:cubicBezTo>
                    <a:pt x="75" y="56"/>
                    <a:pt x="76" y="56"/>
                    <a:pt x="76" y="57"/>
                  </a:cubicBezTo>
                  <a:cubicBezTo>
                    <a:pt x="73" y="59"/>
                    <a:pt x="73" y="59"/>
                    <a:pt x="73" y="59"/>
                  </a:cubicBezTo>
                  <a:cubicBezTo>
                    <a:pt x="73" y="59"/>
                    <a:pt x="73" y="59"/>
                    <a:pt x="73" y="59"/>
                  </a:cubicBezTo>
                  <a:cubicBezTo>
                    <a:pt x="73" y="60"/>
                    <a:pt x="73" y="60"/>
                    <a:pt x="73" y="60"/>
                  </a:cubicBezTo>
                  <a:cubicBezTo>
                    <a:pt x="74" y="61"/>
                    <a:pt x="74" y="61"/>
                    <a:pt x="74" y="61"/>
                  </a:cubicBezTo>
                  <a:cubicBezTo>
                    <a:pt x="74" y="62"/>
                    <a:pt x="75" y="62"/>
                    <a:pt x="75" y="62"/>
                  </a:cubicBezTo>
                  <a:cubicBezTo>
                    <a:pt x="75" y="62"/>
                    <a:pt x="75" y="62"/>
                    <a:pt x="75" y="62"/>
                  </a:cubicBezTo>
                  <a:cubicBezTo>
                    <a:pt x="78" y="61"/>
                    <a:pt x="78" y="61"/>
                    <a:pt x="78" y="61"/>
                  </a:cubicBezTo>
                  <a:cubicBezTo>
                    <a:pt x="79" y="62"/>
                    <a:pt x="80" y="62"/>
                    <a:pt x="81" y="62"/>
                  </a:cubicBezTo>
                  <a:cubicBezTo>
                    <a:pt x="81" y="65"/>
                    <a:pt x="81" y="65"/>
                    <a:pt x="81" y="65"/>
                  </a:cubicBezTo>
                  <a:cubicBezTo>
                    <a:pt x="81" y="66"/>
                    <a:pt x="82" y="66"/>
                    <a:pt x="82" y="66"/>
                  </a:cubicBezTo>
                  <a:cubicBezTo>
                    <a:pt x="84" y="66"/>
                    <a:pt x="84" y="66"/>
                    <a:pt x="84" y="66"/>
                  </a:cubicBezTo>
                  <a:cubicBezTo>
                    <a:pt x="84" y="66"/>
                    <a:pt x="85" y="66"/>
                    <a:pt x="85" y="65"/>
                  </a:cubicBezTo>
                  <a:cubicBezTo>
                    <a:pt x="86" y="63"/>
                    <a:pt x="86" y="63"/>
                    <a:pt x="86" y="63"/>
                  </a:cubicBezTo>
                  <a:cubicBezTo>
                    <a:pt x="87" y="62"/>
                    <a:pt x="87" y="62"/>
                    <a:pt x="88" y="61"/>
                  </a:cubicBezTo>
                  <a:cubicBezTo>
                    <a:pt x="91" y="62"/>
                    <a:pt x="91" y="62"/>
                    <a:pt x="91" y="62"/>
                  </a:cubicBezTo>
                  <a:cubicBezTo>
                    <a:pt x="91" y="62"/>
                    <a:pt x="91" y="62"/>
                    <a:pt x="91" y="62"/>
                  </a:cubicBezTo>
                  <a:cubicBezTo>
                    <a:pt x="92" y="62"/>
                    <a:pt x="92" y="62"/>
                    <a:pt x="92" y="61"/>
                  </a:cubicBezTo>
                  <a:cubicBezTo>
                    <a:pt x="93" y="60"/>
                    <a:pt x="93" y="60"/>
                    <a:pt x="93" y="60"/>
                  </a:cubicBezTo>
                  <a:cubicBezTo>
                    <a:pt x="93" y="60"/>
                    <a:pt x="93" y="60"/>
                    <a:pt x="93" y="59"/>
                  </a:cubicBezTo>
                  <a:cubicBezTo>
                    <a:pt x="93" y="59"/>
                    <a:pt x="93" y="59"/>
                    <a:pt x="93" y="59"/>
                  </a:cubicBezTo>
                  <a:cubicBezTo>
                    <a:pt x="91" y="57"/>
                    <a:pt x="91" y="57"/>
                    <a:pt x="91" y="57"/>
                  </a:cubicBezTo>
                  <a:cubicBezTo>
                    <a:pt x="91" y="57"/>
                    <a:pt x="91" y="57"/>
                    <a:pt x="91" y="57"/>
                  </a:cubicBezTo>
                  <a:close/>
                  <a:moveTo>
                    <a:pt x="86" y="55"/>
                  </a:moveTo>
                  <a:cubicBezTo>
                    <a:pt x="86" y="57"/>
                    <a:pt x="85" y="58"/>
                    <a:pt x="83" y="58"/>
                  </a:cubicBezTo>
                  <a:cubicBezTo>
                    <a:pt x="82" y="58"/>
                    <a:pt x="80" y="57"/>
                    <a:pt x="80" y="55"/>
                  </a:cubicBezTo>
                  <a:cubicBezTo>
                    <a:pt x="80" y="54"/>
                    <a:pt x="82" y="52"/>
                    <a:pt x="83" y="52"/>
                  </a:cubicBezTo>
                  <a:cubicBezTo>
                    <a:pt x="85" y="52"/>
                    <a:pt x="86" y="54"/>
                    <a:pt x="86" y="55"/>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grpSp>
    </p:spTree>
    <p:extLst>
      <p:ext uri="{BB962C8B-B14F-4D97-AF65-F5344CB8AC3E}">
        <p14:creationId xmlns:p14="http://schemas.microsoft.com/office/powerpoint/2010/main" val="1949479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pic>
        <p:nvPicPr>
          <p:cNvPr id="3" name="Picture 2"/>
          <p:cNvPicPr>
            <a:picLocks noChangeAspect="1"/>
          </p:cNvPicPr>
          <p:nvPr/>
        </p:nvPicPr>
        <p:blipFill>
          <a:blip r:embed="rId2"/>
          <a:stretch>
            <a:fillRect/>
          </a:stretch>
        </p:blipFill>
        <p:spPr>
          <a:xfrm>
            <a:off x="0" y="289513"/>
            <a:ext cx="12192000" cy="6165850"/>
          </a:xfrm>
          <a:prstGeom prst="rect">
            <a:avLst/>
          </a:prstGeom>
        </p:spPr>
      </p:pic>
    </p:spTree>
    <p:extLst>
      <p:ext uri="{BB962C8B-B14F-4D97-AF65-F5344CB8AC3E}">
        <p14:creationId xmlns:p14="http://schemas.microsoft.com/office/powerpoint/2010/main" val="3341714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0" y="6240337"/>
            <a:ext cx="11960351" cy="488897"/>
          </a:xfrm>
          <a:prstGeom prst="rect">
            <a:avLst/>
          </a:prstGeom>
        </p:spPr>
        <p:txBody>
          <a:bodyPr/>
          <a:lstStyle>
            <a:lvl1pPr marL="336145" indent="-336145" algn="l" defTabSz="913505" rtl="0" fontAlgn="base">
              <a:lnSpc>
                <a:spcPct val="90000"/>
              </a:lnSpc>
              <a:spcBef>
                <a:spcPct val="20000"/>
              </a:spcBef>
              <a:spcAft>
                <a:spcPct val="0"/>
              </a:spcAft>
              <a:buSzPct val="90000"/>
              <a:buFont typeface="Arial" pitchFamily="34" charset="0"/>
              <a:buChar char="•"/>
              <a:defRPr sz="3921" kern="1200">
                <a:gradFill>
                  <a:gsLst>
                    <a:gs pos="1250">
                      <a:schemeClr val="tx1"/>
                    </a:gs>
                    <a:gs pos="100000">
                      <a:schemeClr val="tx1"/>
                    </a:gs>
                  </a:gsLst>
                  <a:lin ang="5400000" scaled="0"/>
                </a:gradFill>
                <a:latin typeface="+mj-lt"/>
                <a:ea typeface="MS PGothic" pitchFamily="34" charset="-128"/>
                <a:cs typeface="+mn-cs"/>
              </a:defRPr>
            </a:lvl1pPr>
            <a:lvl2pPr marL="572691" indent="-236546" algn="l" defTabSz="913505" rtl="0" fontAlgn="base">
              <a:lnSpc>
                <a:spcPct val="90000"/>
              </a:lnSpc>
              <a:spcBef>
                <a:spcPct val="20000"/>
              </a:spcBef>
              <a:spcAft>
                <a:spcPct val="0"/>
              </a:spcAft>
              <a:buSzPct val="90000"/>
              <a:buFont typeface="Arial" pitchFamily="34" charset="0"/>
              <a:buChar char="•"/>
              <a:defRPr sz="2353" kern="1200">
                <a:gradFill>
                  <a:gsLst>
                    <a:gs pos="1250">
                      <a:schemeClr val="tx1"/>
                    </a:gs>
                    <a:gs pos="100000">
                      <a:schemeClr val="tx1"/>
                    </a:gs>
                  </a:gsLst>
                  <a:lin ang="5400000" scaled="0"/>
                </a:gradFill>
                <a:latin typeface="+mn-lt"/>
                <a:ea typeface="MS PGothic" pitchFamily="34" charset="-128"/>
                <a:cs typeface="+mn-cs"/>
              </a:defRPr>
            </a:lvl2pPr>
            <a:lvl3pPr marL="784338" indent="-224097" algn="l" defTabSz="913505" rtl="0" fontAlgn="base">
              <a:lnSpc>
                <a:spcPct val="90000"/>
              </a:lnSpc>
              <a:spcBef>
                <a:spcPct val="20000"/>
              </a:spcBef>
              <a:spcAft>
                <a:spcPct val="0"/>
              </a:spcAft>
              <a:buSzPct val="90000"/>
              <a:buFont typeface="Arial" pitchFamily="34" charset="0"/>
              <a:buChar char="•"/>
              <a:defRPr sz="1961" kern="1200">
                <a:gradFill>
                  <a:gsLst>
                    <a:gs pos="1250">
                      <a:schemeClr val="tx1"/>
                    </a:gs>
                    <a:gs pos="100000">
                      <a:schemeClr val="tx1"/>
                    </a:gs>
                  </a:gsLst>
                  <a:lin ang="5400000" scaled="0"/>
                </a:gradFill>
                <a:latin typeface="+mn-lt"/>
                <a:ea typeface="MS PGothic" pitchFamily="34" charset="-128"/>
                <a:cs typeface="+mn-cs"/>
              </a:defRPr>
            </a:lvl3pPr>
            <a:lvl4pPr marL="1008435" indent="-224097" algn="l" defTabSz="913505" rtl="0" fontAlgn="base">
              <a:lnSpc>
                <a:spcPct val="90000"/>
              </a:lnSpc>
              <a:spcBef>
                <a:spcPct val="20000"/>
              </a:spcBef>
              <a:spcAft>
                <a:spcPct val="0"/>
              </a:spcAft>
              <a:buSzPct val="90000"/>
              <a:buFont typeface="Arial" pitchFamily="34" charset="0"/>
              <a:buChar char="•"/>
              <a:defRPr kern="1200">
                <a:gradFill>
                  <a:gsLst>
                    <a:gs pos="1250">
                      <a:schemeClr val="tx1"/>
                    </a:gs>
                    <a:gs pos="100000">
                      <a:schemeClr val="tx1"/>
                    </a:gs>
                  </a:gsLst>
                  <a:lin ang="5400000" scaled="0"/>
                </a:gradFill>
                <a:latin typeface="+mn-lt"/>
                <a:ea typeface="MS PGothic" pitchFamily="34" charset="-128"/>
                <a:cs typeface="+mn-cs"/>
              </a:defRPr>
            </a:lvl4pPr>
            <a:lvl5pPr marL="1232531" indent="-224097" algn="l" defTabSz="913505" rtl="0" fontAlgn="base">
              <a:lnSpc>
                <a:spcPct val="90000"/>
              </a:lnSpc>
              <a:spcBef>
                <a:spcPct val="20000"/>
              </a:spcBef>
              <a:spcAft>
                <a:spcPct val="0"/>
              </a:spcAft>
              <a:buSzPct val="90000"/>
              <a:buFont typeface="Arial" pitchFamily="34" charset="0"/>
              <a:buChar char="•"/>
              <a:defRPr kern="1200">
                <a:gradFill>
                  <a:gsLst>
                    <a:gs pos="1250">
                      <a:schemeClr val="tx1"/>
                    </a:gs>
                    <a:gs pos="100000">
                      <a:schemeClr val="tx1"/>
                    </a:gs>
                  </a:gsLst>
                  <a:lin ang="5400000" scaled="0"/>
                </a:gradFill>
                <a:latin typeface="+mn-lt"/>
                <a:ea typeface="MS PGothic" pitchFamily="34" charset="-128"/>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indent="0">
              <a:buFont typeface="Arial" pitchFamily="34" charset="0"/>
              <a:buNone/>
            </a:pPr>
            <a:r>
              <a:rPr lang="nl-NL" sz="1800" spc="-100" dirty="0">
                <a:ln w="3175">
                  <a:noFill/>
                </a:ln>
                <a:cs typeface="Segoe UI" pitchFamily="34" charset="0"/>
                <a:hlinkClick r:id="rId2"/>
              </a:rPr>
              <a:t>http</a:t>
            </a:r>
            <a:r>
              <a:rPr lang="nl-NL" sz="1800" dirty="0">
                <a:hlinkClick r:id="rId2"/>
              </a:rPr>
              <a:t>://devops.com/features/microsoft-determined-get-left-behind-devops/</a:t>
            </a:r>
            <a:endParaRPr lang="nl-NL" sz="1800" dirty="0"/>
          </a:p>
          <a:p>
            <a:endParaRPr lang="nl-NL" sz="1800" dirty="0"/>
          </a:p>
          <a:p>
            <a:endParaRPr lang="nl-NL" sz="1800" dirty="0"/>
          </a:p>
        </p:txBody>
      </p:sp>
      <p:pic>
        <p:nvPicPr>
          <p:cNvPr id="6" name="Picture 2" descr="http://devops.com/wp-content/uploads/2014/10/MS_header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75" y="2223766"/>
            <a:ext cx="7334250" cy="28575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132080" y="271607"/>
            <a:ext cx="11655078" cy="899665"/>
          </a:xfrm>
        </p:spPr>
        <p:txBody>
          <a:bodyPr/>
          <a:lstStyle/>
          <a:p>
            <a:r>
              <a:rPr lang="en-US" sz="4000" dirty="0"/>
              <a:t>Microsoft determined not to get left behind by DevOps</a:t>
            </a:r>
          </a:p>
        </p:txBody>
      </p:sp>
    </p:spTree>
    <p:extLst>
      <p:ext uri="{BB962C8B-B14F-4D97-AF65-F5344CB8AC3E}">
        <p14:creationId xmlns:p14="http://schemas.microsoft.com/office/powerpoint/2010/main" val="983246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mspoweruser.com/wp-content/uploads/2015/11/Visual-Studio-Team-Servic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963" y="690563"/>
            <a:ext cx="9744075" cy="547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698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1767" y="2657151"/>
            <a:ext cx="1683738" cy="1522177"/>
          </a:xfrm>
          <a:prstGeom prst="rect">
            <a:avLst/>
          </a:prstGeom>
        </p:spPr>
      </p:pic>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2019" y="2677312"/>
            <a:ext cx="1737326" cy="1577832"/>
          </a:xfrm>
          <a:prstGeom prst="rect">
            <a:avLst/>
          </a:prstGeom>
        </p:spPr>
      </p:pic>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9263" y="3605525"/>
            <a:ext cx="243805" cy="200617"/>
          </a:xfrm>
          <a:prstGeom prst="rect">
            <a:avLst/>
          </a:prstGeom>
        </p:spPr>
      </p:pic>
      <p:pic>
        <p:nvPicPr>
          <p:cNvPr id="42" name="Picture 41"/>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68542" y="1378630"/>
            <a:ext cx="4362494" cy="4362663"/>
          </a:xfrm>
          <a:prstGeom prst="rect">
            <a:avLst/>
          </a:prstGeom>
        </p:spPr>
      </p:pic>
      <p:sp>
        <p:nvSpPr>
          <p:cNvPr id="27" name="TextBox 26"/>
          <p:cNvSpPr txBox="1"/>
          <p:nvPr/>
        </p:nvSpPr>
        <p:spPr>
          <a:xfrm>
            <a:off x="2187573" y="1480662"/>
            <a:ext cx="809048" cy="452590"/>
          </a:xfrm>
          <a:prstGeom prst="rect">
            <a:avLst/>
          </a:prstGeom>
          <a:noFill/>
        </p:spPr>
        <p:txBody>
          <a:bodyPr wrap="square" rtlCol="0">
            <a:spAutoFit/>
          </a:bodyPr>
          <a:lstStyle/>
          <a:p>
            <a:pPr>
              <a:defRPr/>
            </a:pPr>
            <a:r>
              <a:rPr lang="en-US" sz="2353" kern="0" dirty="0">
                <a:latin typeface="Segoe UI Light"/>
                <a:cs typeface="Arial" pitchFamily="34" charset="0"/>
              </a:rPr>
              <a:t>Plan</a:t>
            </a:r>
          </a:p>
        </p:txBody>
      </p:sp>
      <p:sp>
        <p:nvSpPr>
          <p:cNvPr id="28" name="TextBox 27"/>
          <p:cNvSpPr txBox="1"/>
          <p:nvPr/>
        </p:nvSpPr>
        <p:spPr>
          <a:xfrm>
            <a:off x="1585691" y="1224195"/>
            <a:ext cx="586481" cy="965524"/>
          </a:xfrm>
          <a:prstGeom prst="rect">
            <a:avLst/>
          </a:prstGeom>
          <a:noFill/>
        </p:spPr>
        <p:txBody>
          <a:bodyPr wrap="none" rtlCol="0">
            <a:spAutoFit/>
          </a:bodyPr>
          <a:lstStyle/>
          <a:p>
            <a:r>
              <a:rPr lang="en-US" sz="5686" dirty="0">
                <a:latin typeface="Arial" pitchFamily="34" charset="0"/>
                <a:cs typeface="Arial" pitchFamily="34" charset="0"/>
              </a:rPr>
              <a:t>1</a:t>
            </a:r>
          </a:p>
        </p:txBody>
      </p:sp>
      <p:sp>
        <p:nvSpPr>
          <p:cNvPr id="30" name="TextBox 29"/>
          <p:cNvSpPr txBox="1"/>
          <p:nvPr/>
        </p:nvSpPr>
        <p:spPr>
          <a:xfrm>
            <a:off x="8750807" y="1480662"/>
            <a:ext cx="2326443" cy="452590"/>
          </a:xfrm>
          <a:prstGeom prst="rect">
            <a:avLst/>
          </a:prstGeom>
          <a:noFill/>
        </p:spPr>
        <p:txBody>
          <a:bodyPr wrap="square" rtlCol="0">
            <a:spAutoFit/>
          </a:bodyPr>
          <a:lstStyle/>
          <a:p>
            <a:pPr>
              <a:defRPr/>
            </a:pPr>
            <a:r>
              <a:rPr lang="en-US" sz="2353" kern="0" dirty="0">
                <a:latin typeface="Segoe UI Light"/>
                <a:cs typeface="Arial" pitchFamily="34" charset="0"/>
              </a:rPr>
              <a:t>Monitor + Learn</a:t>
            </a:r>
          </a:p>
        </p:txBody>
      </p:sp>
      <p:sp>
        <p:nvSpPr>
          <p:cNvPr id="35" name="TextBox 34"/>
          <p:cNvSpPr txBox="1"/>
          <p:nvPr/>
        </p:nvSpPr>
        <p:spPr>
          <a:xfrm>
            <a:off x="8750807" y="5404353"/>
            <a:ext cx="1186703" cy="452590"/>
          </a:xfrm>
          <a:prstGeom prst="rect">
            <a:avLst/>
          </a:prstGeom>
          <a:noFill/>
        </p:spPr>
        <p:txBody>
          <a:bodyPr wrap="square" rtlCol="0">
            <a:spAutoFit/>
          </a:bodyPr>
          <a:lstStyle/>
          <a:p>
            <a:pPr>
              <a:defRPr/>
            </a:pPr>
            <a:r>
              <a:rPr lang="en-US" sz="2353" kern="0" dirty="0">
                <a:latin typeface="Segoe UI Light"/>
                <a:cs typeface="Arial" pitchFamily="34" charset="0"/>
              </a:rPr>
              <a:t>Release</a:t>
            </a:r>
          </a:p>
        </p:txBody>
      </p:sp>
      <p:sp>
        <p:nvSpPr>
          <p:cNvPr id="37" name="TextBox 36"/>
          <p:cNvSpPr txBox="1"/>
          <p:nvPr/>
        </p:nvSpPr>
        <p:spPr>
          <a:xfrm>
            <a:off x="2187572" y="5404353"/>
            <a:ext cx="2098401" cy="452590"/>
          </a:xfrm>
          <a:prstGeom prst="rect">
            <a:avLst/>
          </a:prstGeom>
          <a:noFill/>
        </p:spPr>
        <p:txBody>
          <a:bodyPr wrap="square" rtlCol="0">
            <a:spAutoFit/>
          </a:bodyPr>
          <a:lstStyle/>
          <a:p>
            <a:pPr>
              <a:defRPr/>
            </a:pPr>
            <a:r>
              <a:rPr lang="en-US" sz="2353" kern="0" dirty="0">
                <a:latin typeface="Segoe UI Light"/>
                <a:cs typeface="Arial" pitchFamily="34" charset="0"/>
              </a:rPr>
              <a:t>Develop + Test</a:t>
            </a:r>
          </a:p>
        </p:txBody>
      </p:sp>
      <p:sp>
        <p:nvSpPr>
          <p:cNvPr id="38" name="TextBox 37"/>
          <p:cNvSpPr txBox="1"/>
          <p:nvPr/>
        </p:nvSpPr>
        <p:spPr>
          <a:xfrm>
            <a:off x="1585691" y="5147886"/>
            <a:ext cx="586481" cy="965524"/>
          </a:xfrm>
          <a:prstGeom prst="rect">
            <a:avLst/>
          </a:prstGeom>
          <a:noFill/>
        </p:spPr>
        <p:txBody>
          <a:bodyPr wrap="none" rtlCol="0">
            <a:spAutoFit/>
          </a:bodyPr>
          <a:lstStyle/>
          <a:p>
            <a:r>
              <a:rPr lang="en-US" sz="5686" dirty="0">
                <a:latin typeface="Arial" pitchFamily="34" charset="0"/>
                <a:cs typeface="Arial" pitchFamily="34" charset="0"/>
              </a:rPr>
              <a:t>2</a:t>
            </a:r>
          </a:p>
        </p:txBody>
      </p:sp>
      <p:sp>
        <p:nvSpPr>
          <p:cNvPr id="39" name="TextBox 38"/>
          <p:cNvSpPr txBox="1"/>
          <p:nvPr/>
        </p:nvSpPr>
        <p:spPr>
          <a:xfrm>
            <a:off x="807152" y="3352203"/>
            <a:ext cx="2049952" cy="380175"/>
          </a:xfrm>
          <a:prstGeom prst="rect">
            <a:avLst/>
          </a:prstGeom>
          <a:noFill/>
        </p:spPr>
        <p:txBody>
          <a:bodyPr wrap="square" lIns="0" tIns="0" rIns="0" bIns="0" rtlCol="0">
            <a:spAutoFit/>
          </a:bodyPr>
          <a:lstStyle/>
          <a:p>
            <a:pPr algn="r" defTabSz="1242922">
              <a:lnSpc>
                <a:spcPct val="90000"/>
              </a:lnSpc>
              <a:defRPr/>
            </a:pPr>
            <a:r>
              <a:rPr lang="en-US" sz="2745" dirty="0">
                <a:latin typeface="Segoe UI Semilight" panose="020B0402040204020203" pitchFamily="34" charset="0"/>
                <a:cs typeface="Segoe UI Semilight" panose="020B0402040204020203" pitchFamily="34" charset="0"/>
              </a:rPr>
              <a:t>Development</a:t>
            </a:r>
          </a:p>
        </p:txBody>
      </p:sp>
      <p:sp>
        <p:nvSpPr>
          <p:cNvPr id="40" name="TextBox 39"/>
          <p:cNvSpPr txBox="1"/>
          <p:nvPr/>
        </p:nvSpPr>
        <p:spPr>
          <a:xfrm>
            <a:off x="9042368" y="3352203"/>
            <a:ext cx="1693148" cy="380175"/>
          </a:xfrm>
          <a:prstGeom prst="rect">
            <a:avLst/>
          </a:prstGeom>
          <a:noFill/>
        </p:spPr>
        <p:txBody>
          <a:bodyPr wrap="square" lIns="0" tIns="0" rIns="0" bIns="0" rtlCol="0">
            <a:spAutoFit/>
          </a:bodyPr>
          <a:lstStyle/>
          <a:p>
            <a:pPr defTabSz="1242922">
              <a:lnSpc>
                <a:spcPct val="90000"/>
              </a:lnSpc>
              <a:defRPr/>
            </a:pPr>
            <a:r>
              <a:rPr lang="en-US" sz="2745" dirty="0">
                <a:latin typeface="Segoe UI Semilight" panose="020B0402040204020203" pitchFamily="34" charset="0"/>
                <a:cs typeface="Segoe UI Semilight" panose="020B0402040204020203" pitchFamily="34" charset="0"/>
              </a:rPr>
              <a:t>Production</a:t>
            </a:r>
          </a:p>
        </p:txBody>
      </p:sp>
      <p:sp>
        <p:nvSpPr>
          <p:cNvPr id="31" name="TextBox 30"/>
          <p:cNvSpPr txBox="1"/>
          <p:nvPr/>
        </p:nvSpPr>
        <p:spPr>
          <a:xfrm>
            <a:off x="8097454" y="1224195"/>
            <a:ext cx="586481" cy="965524"/>
          </a:xfrm>
          <a:prstGeom prst="rect">
            <a:avLst/>
          </a:prstGeom>
          <a:noFill/>
        </p:spPr>
        <p:txBody>
          <a:bodyPr wrap="none" rtlCol="0">
            <a:spAutoFit/>
          </a:bodyPr>
          <a:lstStyle/>
          <a:p>
            <a:r>
              <a:rPr lang="en-US" sz="5686" dirty="0">
                <a:latin typeface="Arial" pitchFamily="34" charset="0"/>
                <a:cs typeface="Arial" pitchFamily="34" charset="0"/>
              </a:rPr>
              <a:t>4</a:t>
            </a:r>
          </a:p>
        </p:txBody>
      </p:sp>
      <p:sp>
        <p:nvSpPr>
          <p:cNvPr id="36" name="TextBox 35"/>
          <p:cNvSpPr txBox="1"/>
          <p:nvPr/>
        </p:nvSpPr>
        <p:spPr>
          <a:xfrm>
            <a:off x="8097454" y="5147886"/>
            <a:ext cx="586481" cy="965524"/>
          </a:xfrm>
          <a:prstGeom prst="rect">
            <a:avLst/>
          </a:prstGeom>
          <a:noFill/>
        </p:spPr>
        <p:txBody>
          <a:bodyPr wrap="none" rtlCol="0">
            <a:spAutoFit/>
          </a:bodyPr>
          <a:lstStyle/>
          <a:p>
            <a:r>
              <a:rPr lang="en-US" sz="5686" dirty="0">
                <a:latin typeface="Arial" pitchFamily="34" charset="0"/>
                <a:cs typeface="Arial" pitchFamily="34" charset="0"/>
              </a:rPr>
              <a:t>3</a:t>
            </a:r>
          </a:p>
        </p:txBody>
      </p:sp>
      <p:sp>
        <p:nvSpPr>
          <p:cNvPr id="44" name="Freeform 8"/>
          <p:cNvSpPr>
            <a:spLocks/>
          </p:cNvSpPr>
          <p:nvPr/>
        </p:nvSpPr>
        <p:spPr bwMode="auto">
          <a:xfrm>
            <a:off x="3689997" y="1299858"/>
            <a:ext cx="2259738" cy="2259738"/>
          </a:xfrm>
          <a:custGeom>
            <a:avLst/>
            <a:gdLst>
              <a:gd name="T0" fmla="*/ 80 w 2679"/>
              <a:gd name="T1" fmla="*/ 2678 h 2678"/>
              <a:gd name="T2" fmla="*/ 80 w 2679"/>
              <a:gd name="T3" fmla="*/ 2678 h 2678"/>
              <a:gd name="T4" fmla="*/ 0 w 2679"/>
              <a:gd name="T5" fmla="*/ 2678 h 2678"/>
              <a:gd name="T6" fmla="*/ 2679 w 2679"/>
              <a:gd name="T7" fmla="*/ 0 h 2678"/>
              <a:gd name="T8" fmla="*/ 2679 w 2679"/>
              <a:gd name="T9" fmla="*/ 80 h 2678"/>
              <a:gd name="T10" fmla="*/ 80 w 2679"/>
              <a:gd name="T11" fmla="*/ 2678 h 2678"/>
              <a:gd name="T12" fmla="*/ 80 w 2679"/>
              <a:gd name="T13" fmla="*/ 2678 h 2678"/>
            </a:gdLst>
            <a:ahLst/>
            <a:cxnLst>
              <a:cxn ang="0">
                <a:pos x="T0" y="T1"/>
              </a:cxn>
              <a:cxn ang="0">
                <a:pos x="T2" y="T3"/>
              </a:cxn>
              <a:cxn ang="0">
                <a:pos x="T4" y="T5"/>
              </a:cxn>
              <a:cxn ang="0">
                <a:pos x="T6" y="T7"/>
              </a:cxn>
              <a:cxn ang="0">
                <a:pos x="T8" y="T9"/>
              </a:cxn>
              <a:cxn ang="0">
                <a:pos x="T10" y="T11"/>
              </a:cxn>
              <a:cxn ang="0">
                <a:pos x="T12" y="T13"/>
              </a:cxn>
            </a:cxnLst>
            <a:rect l="0" t="0" r="r" b="b"/>
            <a:pathLst>
              <a:path w="2679" h="2678">
                <a:moveTo>
                  <a:pt x="80" y="2678"/>
                </a:moveTo>
                <a:lnTo>
                  <a:pt x="80" y="2678"/>
                </a:lnTo>
                <a:lnTo>
                  <a:pt x="0" y="2678"/>
                </a:lnTo>
                <a:cubicBezTo>
                  <a:pt x="0" y="1201"/>
                  <a:pt x="1202" y="0"/>
                  <a:pt x="2679" y="0"/>
                </a:cubicBezTo>
                <a:lnTo>
                  <a:pt x="2679" y="80"/>
                </a:lnTo>
                <a:cubicBezTo>
                  <a:pt x="1246" y="80"/>
                  <a:pt x="80" y="1245"/>
                  <a:pt x="80" y="2678"/>
                </a:cubicBezTo>
                <a:lnTo>
                  <a:pt x="80" y="2678"/>
                </a:lnTo>
                <a:close/>
              </a:path>
            </a:pathLst>
          </a:custGeom>
          <a:noFill/>
          <a:ln w="22225" cap="flat">
            <a:no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46" name="Freeform 10"/>
          <p:cNvSpPr>
            <a:spLocks/>
          </p:cNvSpPr>
          <p:nvPr/>
        </p:nvSpPr>
        <p:spPr bwMode="auto">
          <a:xfrm>
            <a:off x="3689997" y="3559596"/>
            <a:ext cx="2259738" cy="2261294"/>
          </a:xfrm>
          <a:custGeom>
            <a:avLst/>
            <a:gdLst>
              <a:gd name="T0" fmla="*/ 2679 w 2679"/>
              <a:gd name="T1" fmla="*/ 2679 h 2679"/>
              <a:gd name="T2" fmla="*/ 2679 w 2679"/>
              <a:gd name="T3" fmla="*/ 2679 h 2679"/>
              <a:gd name="T4" fmla="*/ 0 w 2679"/>
              <a:gd name="T5" fmla="*/ 0 h 2679"/>
              <a:gd name="T6" fmla="*/ 80 w 2679"/>
              <a:gd name="T7" fmla="*/ 0 h 2679"/>
              <a:gd name="T8" fmla="*/ 2679 w 2679"/>
              <a:gd name="T9" fmla="*/ 2599 h 2679"/>
              <a:gd name="T10" fmla="*/ 2679 w 2679"/>
              <a:gd name="T11" fmla="*/ 2679 h 2679"/>
              <a:gd name="T12" fmla="*/ 2679 w 2679"/>
              <a:gd name="T13" fmla="*/ 2679 h 2679"/>
            </a:gdLst>
            <a:ahLst/>
            <a:cxnLst>
              <a:cxn ang="0">
                <a:pos x="T0" y="T1"/>
              </a:cxn>
              <a:cxn ang="0">
                <a:pos x="T2" y="T3"/>
              </a:cxn>
              <a:cxn ang="0">
                <a:pos x="T4" y="T5"/>
              </a:cxn>
              <a:cxn ang="0">
                <a:pos x="T6" y="T7"/>
              </a:cxn>
              <a:cxn ang="0">
                <a:pos x="T8" y="T9"/>
              </a:cxn>
              <a:cxn ang="0">
                <a:pos x="T10" y="T11"/>
              </a:cxn>
              <a:cxn ang="0">
                <a:pos x="T12" y="T13"/>
              </a:cxn>
            </a:cxnLst>
            <a:rect l="0" t="0" r="r" b="b"/>
            <a:pathLst>
              <a:path w="2679" h="2679">
                <a:moveTo>
                  <a:pt x="2679" y="2679"/>
                </a:moveTo>
                <a:lnTo>
                  <a:pt x="2679" y="2679"/>
                </a:lnTo>
                <a:cubicBezTo>
                  <a:pt x="1202" y="2679"/>
                  <a:pt x="0" y="1477"/>
                  <a:pt x="0" y="0"/>
                </a:cubicBezTo>
                <a:lnTo>
                  <a:pt x="80" y="0"/>
                </a:lnTo>
                <a:cubicBezTo>
                  <a:pt x="80" y="1433"/>
                  <a:pt x="1246" y="2599"/>
                  <a:pt x="2679" y="2599"/>
                </a:cubicBezTo>
                <a:lnTo>
                  <a:pt x="2679" y="2679"/>
                </a:lnTo>
                <a:lnTo>
                  <a:pt x="2679" y="2679"/>
                </a:lnTo>
                <a:close/>
              </a:path>
            </a:pathLst>
          </a:custGeom>
          <a:noFill/>
          <a:ln w="22225" cap="flat">
            <a:no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48" name="Freeform 13"/>
          <p:cNvSpPr>
            <a:spLocks/>
          </p:cNvSpPr>
          <p:nvPr/>
        </p:nvSpPr>
        <p:spPr bwMode="auto">
          <a:xfrm>
            <a:off x="5949735" y="1299858"/>
            <a:ext cx="2259738" cy="2259738"/>
          </a:xfrm>
          <a:custGeom>
            <a:avLst/>
            <a:gdLst>
              <a:gd name="T0" fmla="*/ 2678 w 2678"/>
              <a:gd name="T1" fmla="*/ 2678 h 2678"/>
              <a:gd name="T2" fmla="*/ 2678 w 2678"/>
              <a:gd name="T3" fmla="*/ 2678 h 2678"/>
              <a:gd name="T4" fmla="*/ 2598 w 2678"/>
              <a:gd name="T5" fmla="*/ 2678 h 2678"/>
              <a:gd name="T6" fmla="*/ 0 w 2678"/>
              <a:gd name="T7" fmla="*/ 80 h 2678"/>
              <a:gd name="T8" fmla="*/ 0 w 2678"/>
              <a:gd name="T9" fmla="*/ 0 h 2678"/>
              <a:gd name="T10" fmla="*/ 2678 w 2678"/>
              <a:gd name="T11" fmla="*/ 2678 h 2678"/>
            </a:gdLst>
            <a:ahLst/>
            <a:cxnLst>
              <a:cxn ang="0">
                <a:pos x="T0" y="T1"/>
              </a:cxn>
              <a:cxn ang="0">
                <a:pos x="T2" y="T3"/>
              </a:cxn>
              <a:cxn ang="0">
                <a:pos x="T4" y="T5"/>
              </a:cxn>
              <a:cxn ang="0">
                <a:pos x="T6" y="T7"/>
              </a:cxn>
              <a:cxn ang="0">
                <a:pos x="T8" y="T9"/>
              </a:cxn>
              <a:cxn ang="0">
                <a:pos x="T10" y="T11"/>
              </a:cxn>
            </a:cxnLst>
            <a:rect l="0" t="0" r="r" b="b"/>
            <a:pathLst>
              <a:path w="2678" h="2678">
                <a:moveTo>
                  <a:pt x="2678" y="2678"/>
                </a:moveTo>
                <a:lnTo>
                  <a:pt x="2678" y="2678"/>
                </a:lnTo>
                <a:lnTo>
                  <a:pt x="2598" y="2678"/>
                </a:lnTo>
                <a:cubicBezTo>
                  <a:pt x="2598" y="1245"/>
                  <a:pt x="1432" y="80"/>
                  <a:pt x="0" y="80"/>
                </a:cubicBezTo>
                <a:lnTo>
                  <a:pt x="0" y="0"/>
                </a:lnTo>
                <a:cubicBezTo>
                  <a:pt x="1477" y="0"/>
                  <a:pt x="2678" y="1201"/>
                  <a:pt x="2678" y="2678"/>
                </a:cubicBezTo>
                <a:close/>
              </a:path>
            </a:pathLst>
          </a:custGeom>
          <a:solidFill>
            <a:srgbClr val="F6931A"/>
          </a:solidFill>
          <a:ln w="0">
            <a:noFill/>
            <a:prstDash val="solid"/>
            <a:round/>
            <a:headEnd/>
            <a:tailEnd/>
          </a:ln>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43" name="Freeform 7"/>
          <p:cNvSpPr>
            <a:spLocks/>
          </p:cNvSpPr>
          <p:nvPr/>
        </p:nvSpPr>
        <p:spPr bwMode="auto">
          <a:xfrm>
            <a:off x="3689997" y="1299858"/>
            <a:ext cx="2259738" cy="2259738"/>
          </a:xfrm>
          <a:custGeom>
            <a:avLst/>
            <a:gdLst>
              <a:gd name="T0" fmla="*/ 80 w 2679"/>
              <a:gd name="T1" fmla="*/ 2678 h 2678"/>
              <a:gd name="T2" fmla="*/ 80 w 2679"/>
              <a:gd name="T3" fmla="*/ 2678 h 2678"/>
              <a:gd name="T4" fmla="*/ 0 w 2679"/>
              <a:gd name="T5" fmla="*/ 2678 h 2678"/>
              <a:gd name="T6" fmla="*/ 2679 w 2679"/>
              <a:gd name="T7" fmla="*/ 0 h 2678"/>
              <a:gd name="T8" fmla="*/ 2679 w 2679"/>
              <a:gd name="T9" fmla="*/ 80 h 2678"/>
              <a:gd name="T10" fmla="*/ 80 w 2679"/>
              <a:gd name="T11" fmla="*/ 2678 h 2678"/>
            </a:gdLst>
            <a:ahLst/>
            <a:cxnLst>
              <a:cxn ang="0">
                <a:pos x="T0" y="T1"/>
              </a:cxn>
              <a:cxn ang="0">
                <a:pos x="T2" y="T3"/>
              </a:cxn>
              <a:cxn ang="0">
                <a:pos x="T4" y="T5"/>
              </a:cxn>
              <a:cxn ang="0">
                <a:pos x="T6" y="T7"/>
              </a:cxn>
              <a:cxn ang="0">
                <a:pos x="T8" y="T9"/>
              </a:cxn>
              <a:cxn ang="0">
                <a:pos x="T10" y="T11"/>
              </a:cxn>
            </a:cxnLst>
            <a:rect l="0" t="0" r="r" b="b"/>
            <a:pathLst>
              <a:path w="2679" h="2678">
                <a:moveTo>
                  <a:pt x="80" y="2678"/>
                </a:moveTo>
                <a:lnTo>
                  <a:pt x="80" y="2678"/>
                </a:lnTo>
                <a:lnTo>
                  <a:pt x="0" y="2678"/>
                </a:lnTo>
                <a:cubicBezTo>
                  <a:pt x="0" y="1201"/>
                  <a:pt x="1202" y="0"/>
                  <a:pt x="2679" y="0"/>
                </a:cubicBezTo>
                <a:lnTo>
                  <a:pt x="2679" y="80"/>
                </a:lnTo>
                <a:cubicBezTo>
                  <a:pt x="1246" y="80"/>
                  <a:pt x="80" y="1245"/>
                  <a:pt x="80" y="2678"/>
                </a:cubicBezTo>
                <a:close/>
              </a:path>
            </a:pathLst>
          </a:custGeom>
          <a:solidFill>
            <a:srgbClr val="B92B9C"/>
          </a:solidFill>
          <a:ln w="0">
            <a:noFill/>
            <a:prstDash val="solid"/>
            <a:round/>
            <a:headEnd/>
            <a:tailEnd/>
          </a:ln>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45" name="Freeform 9"/>
          <p:cNvSpPr>
            <a:spLocks/>
          </p:cNvSpPr>
          <p:nvPr/>
        </p:nvSpPr>
        <p:spPr bwMode="auto">
          <a:xfrm>
            <a:off x="3689997" y="3559596"/>
            <a:ext cx="2259738" cy="2261294"/>
          </a:xfrm>
          <a:custGeom>
            <a:avLst/>
            <a:gdLst>
              <a:gd name="T0" fmla="*/ 2679 w 2679"/>
              <a:gd name="T1" fmla="*/ 2679 h 2679"/>
              <a:gd name="T2" fmla="*/ 2679 w 2679"/>
              <a:gd name="T3" fmla="*/ 2679 h 2679"/>
              <a:gd name="T4" fmla="*/ 0 w 2679"/>
              <a:gd name="T5" fmla="*/ 0 h 2679"/>
              <a:gd name="T6" fmla="*/ 80 w 2679"/>
              <a:gd name="T7" fmla="*/ 0 h 2679"/>
              <a:gd name="T8" fmla="*/ 2679 w 2679"/>
              <a:gd name="T9" fmla="*/ 2599 h 2679"/>
              <a:gd name="T10" fmla="*/ 2679 w 2679"/>
              <a:gd name="T11" fmla="*/ 2679 h 2679"/>
            </a:gdLst>
            <a:ahLst/>
            <a:cxnLst>
              <a:cxn ang="0">
                <a:pos x="T0" y="T1"/>
              </a:cxn>
              <a:cxn ang="0">
                <a:pos x="T2" y="T3"/>
              </a:cxn>
              <a:cxn ang="0">
                <a:pos x="T4" y="T5"/>
              </a:cxn>
              <a:cxn ang="0">
                <a:pos x="T6" y="T7"/>
              </a:cxn>
              <a:cxn ang="0">
                <a:pos x="T8" y="T9"/>
              </a:cxn>
              <a:cxn ang="0">
                <a:pos x="T10" y="T11"/>
              </a:cxn>
            </a:cxnLst>
            <a:rect l="0" t="0" r="r" b="b"/>
            <a:pathLst>
              <a:path w="2679" h="2679">
                <a:moveTo>
                  <a:pt x="2679" y="2679"/>
                </a:moveTo>
                <a:lnTo>
                  <a:pt x="2679" y="2679"/>
                </a:lnTo>
                <a:cubicBezTo>
                  <a:pt x="1202" y="2679"/>
                  <a:pt x="0" y="1477"/>
                  <a:pt x="0" y="0"/>
                </a:cubicBezTo>
                <a:lnTo>
                  <a:pt x="80" y="0"/>
                </a:lnTo>
                <a:cubicBezTo>
                  <a:pt x="80" y="1433"/>
                  <a:pt x="1246" y="2599"/>
                  <a:pt x="2679" y="2599"/>
                </a:cubicBezTo>
                <a:lnTo>
                  <a:pt x="2679" y="2679"/>
                </a:lnTo>
                <a:close/>
              </a:path>
            </a:pathLst>
          </a:custGeom>
          <a:solidFill>
            <a:srgbClr val="C92424"/>
          </a:solidFill>
          <a:ln w="0">
            <a:noFill/>
            <a:prstDash val="solid"/>
            <a:round/>
            <a:headEnd/>
            <a:tailEnd/>
          </a:ln>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47" name="Freeform 11"/>
          <p:cNvSpPr>
            <a:spLocks/>
          </p:cNvSpPr>
          <p:nvPr/>
        </p:nvSpPr>
        <p:spPr bwMode="auto">
          <a:xfrm>
            <a:off x="5949735" y="3559596"/>
            <a:ext cx="2259738" cy="2261294"/>
          </a:xfrm>
          <a:custGeom>
            <a:avLst/>
            <a:gdLst>
              <a:gd name="T0" fmla="*/ 0 w 2678"/>
              <a:gd name="T1" fmla="*/ 2679 h 2679"/>
              <a:gd name="T2" fmla="*/ 0 w 2678"/>
              <a:gd name="T3" fmla="*/ 2679 h 2679"/>
              <a:gd name="T4" fmla="*/ 0 w 2678"/>
              <a:gd name="T5" fmla="*/ 2599 h 2679"/>
              <a:gd name="T6" fmla="*/ 2598 w 2678"/>
              <a:gd name="T7" fmla="*/ 0 h 2679"/>
              <a:gd name="T8" fmla="*/ 2678 w 2678"/>
              <a:gd name="T9" fmla="*/ 0 h 2679"/>
              <a:gd name="T10" fmla="*/ 0 w 2678"/>
              <a:gd name="T11" fmla="*/ 2679 h 2679"/>
            </a:gdLst>
            <a:ahLst/>
            <a:cxnLst>
              <a:cxn ang="0">
                <a:pos x="T0" y="T1"/>
              </a:cxn>
              <a:cxn ang="0">
                <a:pos x="T2" y="T3"/>
              </a:cxn>
              <a:cxn ang="0">
                <a:pos x="T4" y="T5"/>
              </a:cxn>
              <a:cxn ang="0">
                <a:pos x="T6" y="T7"/>
              </a:cxn>
              <a:cxn ang="0">
                <a:pos x="T8" y="T9"/>
              </a:cxn>
              <a:cxn ang="0">
                <a:pos x="T10" y="T11"/>
              </a:cxn>
            </a:cxnLst>
            <a:rect l="0" t="0" r="r" b="b"/>
            <a:pathLst>
              <a:path w="2678" h="2679">
                <a:moveTo>
                  <a:pt x="0" y="2679"/>
                </a:moveTo>
                <a:lnTo>
                  <a:pt x="0" y="2679"/>
                </a:lnTo>
                <a:lnTo>
                  <a:pt x="0" y="2599"/>
                </a:lnTo>
                <a:cubicBezTo>
                  <a:pt x="1432" y="2599"/>
                  <a:pt x="2598" y="1433"/>
                  <a:pt x="2598" y="0"/>
                </a:cubicBezTo>
                <a:lnTo>
                  <a:pt x="2678" y="0"/>
                </a:lnTo>
                <a:cubicBezTo>
                  <a:pt x="2678" y="1477"/>
                  <a:pt x="1477" y="2679"/>
                  <a:pt x="0" y="2679"/>
                </a:cubicBezTo>
                <a:close/>
              </a:path>
            </a:pathLst>
          </a:custGeom>
          <a:solidFill>
            <a:srgbClr val="3D85CD"/>
          </a:solidFill>
          <a:ln w="0">
            <a:noFill/>
            <a:prstDash val="solid"/>
            <a:round/>
            <a:headEnd/>
            <a:tailEnd/>
          </a:ln>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49" name="Freeform 14"/>
          <p:cNvSpPr>
            <a:spLocks/>
          </p:cNvSpPr>
          <p:nvPr/>
        </p:nvSpPr>
        <p:spPr bwMode="auto">
          <a:xfrm>
            <a:off x="5949735" y="1299858"/>
            <a:ext cx="2259738" cy="2259738"/>
          </a:xfrm>
          <a:custGeom>
            <a:avLst/>
            <a:gdLst>
              <a:gd name="T0" fmla="*/ 2678 w 2678"/>
              <a:gd name="T1" fmla="*/ 2678 h 2678"/>
              <a:gd name="T2" fmla="*/ 2678 w 2678"/>
              <a:gd name="T3" fmla="*/ 2678 h 2678"/>
              <a:gd name="T4" fmla="*/ 2598 w 2678"/>
              <a:gd name="T5" fmla="*/ 2678 h 2678"/>
              <a:gd name="T6" fmla="*/ 0 w 2678"/>
              <a:gd name="T7" fmla="*/ 80 h 2678"/>
              <a:gd name="T8" fmla="*/ 0 w 2678"/>
              <a:gd name="T9" fmla="*/ 0 h 2678"/>
              <a:gd name="T10" fmla="*/ 2678 w 2678"/>
              <a:gd name="T11" fmla="*/ 2678 h 2678"/>
              <a:gd name="T12" fmla="*/ 2678 w 2678"/>
              <a:gd name="T13" fmla="*/ 2678 h 2678"/>
            </a:gdLst>
            <a:ahLst/>
            <a:cxnLst>
              <a:cxn ang="0">
                <a:pos x="T0" y="T1"/>
              </a:cxn>
              <a:cxn ang="0">
                <a:pos x="T2" y="T3"/>
              </a:cxn>
              <a:cxn ang="0">
                <a:pos x="T4" y="T5"/>
              </a:cxn>
              <a:cxn ang="0">
                <a:pos x="T6" y="T7"/>
              </a:cxn>
              <a:cxn ang="0">
                <a:pos x="T8" y="T9"/>
              </a:cxn>
              <a:cxn ang="0">
                <a:pos x="T10" y="T11"/>
              </a:cxn>
              <a:cxn ang="0">
                <a:pos x="T12" y="T13"/>
              </a:cxn>
            </a:cxnLst>
            <a:rect l="0" t="0" r="r" b="b"/>
            <a:pathLst>
              <a:path w="2678" h="2678">
                <a:moveTo>
                  <a:pt x="2678" y="2678"/>
                </a:moveTo>
                <a:lnTo>
                  <a:pt x="2678" y="2678"/>
                </a:lnTo>
                <a:lnTo>
                  <a:pt x="2598" y="2678"/>
                </a:lnTo>
                <a:cubicBezTo>
                  <a:pt x="2598" y="1245"/>
                  <a:pt x="1432" y="80"/>
                  <a:pt x="0" y="80"/>
                </a:cubicBezTo>
                <a:lnTo>
                  <a:pt x="0" y="0"/>
                </a:lnTo>
                <a:cubicBezTo>
                  <a:pt x="1477" y="0"/>
                  <a:pt x="2678" y="1201"/>
                  <a:pt x="2678" y="2678"/>
                </a:cubicBezTo>
                <a:lnTo>
                  <a:pt x="2678" y="2678"/>
                </a:lnTo>
                <a:close/>
              </a:path>
            </a:pathLst>
          </a:custGeom>
          <a:noFill/>
          <a:ln w="22225" cap="flat">
            <a:no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2" name="Title 1"/>
          <p:cNvSpPr>
            <a:spLocks noGrp="1"/>
          </p:cNvSpPr>
          <p:nvPr>
            <p:ph type="title"/>
          </p:nvPr>
        </p:nvSpPr>
        <p:spPr/>
        <p:txBody>
          <a:bodyPr/>
          <a:lstStyle/>
          <a:p>
            <a:r>
              <a:rPr lang="en-US" dirty="0"/>
              <a:t>DevOps</a:t>
            </a:r>
          </a:p>
        </p:txBody>
      </p:sp>
    </p:spTree>
    <p:extLst>
      <p:ext uri="{BB962C8B-B14F-4D97-AF65-F5344CB8AC3E}">
        <p14:creationId xmlns:p14="http://schemas.microsoft.com/office/powerpoint/2010/main" val="2654787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23" presetClass="entr" presetSubtype="16"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p:cTn id="20" dur="500" fill="hold"/>
                                        <p:tgtEl>
                                          <p:spTgt spid="45"/>
                                        </p:tgtEl>
                                        <p:attrNameLst>
                                          <p:attrName>ppt_w</p:attrName>
                                        </p:attrNameLst>
                                      </p:cBhvr>
                                      <p:tavLst>
                                        <p:tav tm="0">
                                          <p:val>
                                            <p:fltVal val="0"/>
                                          </p:val>
                                        </p:tav>
                                        <p:tav tm="100000">
                                          <p:val>
                                            <p:strVal val="#ppt_w"/>
                                          </p:val>
                                        </p:tav>
                                      </p:tavLst>
                                    </p:anim>
                                    <p:anim calcmode="lin" valueType="num">
                                      <p:cBhvr>
                                        <p:cTn id="21" dur="500" fill="hold"/>
                                        <p:tgtEl>
                                          <p:spTgt spid="45"/>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p:cTn id="24" dur="500" fill="hold"/>
                                        <p:tgtEl>
                                          <p:spTgt spid="38"/>
                                        </p:tgtEl>
                                        <p:attrNameLst>
                                          <p:attrName>ppt_w</p:attrName>
                                        </p:attrNameLst>
                                      </p:cBhvr>
                                      <p:tavLst>
                                        <p:tav tm="0">
                                          <p:val>
                                            <p:fltVal val="0"/>
                                          </p:val>
                                        </p:tav>
                                        <p:tav tm="100000">
                                          <p:val>
                                            <p:strVal val="#ppt_w"/>
                                          </p:val>
                                        </p:tav>
                                      </p:tavLst>
                                    </p:anim>
                                    <p:anim calcmode="lin" valueType="num">
                                      <p:cBhvr>
                                        <p:cTn id="25" dur="500" fill="hold"/>
                                        <p:tgtEl>
                                          <p:spTgt spid="38"/>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childTnLst>
                                </p:cTn>
                              </p:par>
                            </p:childTnLst>
                          </p:cTn>
                        </p:par>
                        <p:par>
                          <p:cTn id="30" fill="hold">
                            <p:stCondLst>
                              <p:cond delay="1000"/>
                            </p:stCondLst>
                            <p:childTnLst>
                              <p:par>
                                <p:cTn id="31" presetID="23" presetClass="entr" presetSubtype="16"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 calcmode="lin" valueType="num">
                                      <p:cBhvr>
                                        <p:cTn id="33" dur="500" fill="hold"/>
                                        <p:tgtEl>
                                          <p:spTgt spid="47"/>
                                        </p:tgtEl>
                                        <p:attrNameLst>
                                          <p:attrName>ppt_w</p:attrName>
                                        </p:attrNameLst>
                                      </p:cBhvr>
                                      <p:tavLst>
                                        <p:tav tm="0">
                                          <p:val>
                                            <p:fltVal val="0"/>
                                          </p:val>
                                        </p:tav>
                                        <p:tav tm="100000">
                                          <p:val>
                                            <p:strVal val="#ppt_w"/>
                                          </p:val>
                                        </p:tav>
                                      </p:tavLst>
                                    </p:anim>
                                    <p:anim calcmode="lin" valueType="num">
                                      <p:cBhvr>
                                        <p:cTn id="34" dur="500" fill="hold"/>
                                        <p:tgtEl>
                                          <p:spTgt spid="47"/>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p:cTn id="41" dur="500" fill="hold"/>
                                        <p:tgtEl>
                                          <p:spTgt spid="35"/>
                                        </p:tgtEl>
                                        <p:attrNameLst>
                                          <p:attrName>ppt_w</p:attrName>
                                        </p:attrNameLst>
                                      </p:cBhvr>
                                      <p:tavLst>
                                        <p:tav tm="0">
                                          <p:val>
                                            <p:fltVal val="0"/>
                                          </p:val>
                                        </p:tav>
                                        <p:tav tm="100000">
                                          <p:val>
                                            <p:strVal val="#ppt_w"/>
                                          </p:val>
                                        </p:tav>
                                      </p:tavLst>
                                    </p:anim>
                                    <p:anim calcmode="lin" valueType="num">
                                      <p:cBhvr>
                                        <p:cTn id="42" dur="500" fill="hold"/>
                                        <p:tgtEl>
                                          <p:spTgt spid="35"/>
                                        </p:tgtEl>
                                        <p:attrNameLst>
                                          <p:attrName>ppt_h</p:attrName>
                                        </p:attrNameLst>
                                      </p:cBhvr>
                                      <p:tavLst>
                                        <p:tav tm="0">
                                          <p:val>
                                            <p:fltVal val="0"/>
                                          </p:val>
                                        </p:tav>
                                        <p:tav tm="100000">
                                          <p:val>
                                            <p:strVal val="#ppt_h"/>
                                          </p:val>
                                        </p:tav>
                                      </p:tavLst>
                                    </p:anim>
                                  </p:childTnLst>
                                </p:cTn>
                              </p:par>
                            </p:childTnLst>
                          </p:cTn>
                        </p:par>
                        <p:par>
                          <p:cTn id="43" fill="hold">
                            <p:stCondLst>
                              <p:cond delay="1500"/>
                            </p:stCondLst>
                            <p:childTnLst>
                              <p:par>
                                <p:cTn id="44" presetID="23" presetClass="entr" presetSubtype="16" fill="hold" grpId="0" nodeType="afterEffect">
                                  <p:stCondLst>
                                    <p:cond delay="0"/>
                                  </p:stCondLst>
                                  <p:childTnLst>
                                    <p:set>
                                      <p:cBhvr>
                                        <p:cTn id="45" dur="1" fill="hold">
                                          <p:stCondLst>
                                            <p:cond delay="0"/>
                                          </p:stCondLst>
                                        </p:cTn>
                                        <p:tgtEl>
                                          <p:spTgt spid="48"/>
                                        </p:tgtEl>
                                        <p:attrNameLst>
                                          <p:attrName>style.visibility</p:attrName>
                                        </p:attrNameLst>
                                      </p:cBhvr>
                                      <p:to>
                                        <p:strVal val="visible"/>
                                      </p:to>
                                    </p:set>
                                    <p:anim calcmode="lin" valueType="num">
                                      <p:cBhvr>
                                        <p:cTn id="46" dur="500" fill="hold"/>
                                        <p:tgtEl>
                                          <p:spTgt spid="48"/>
                                        </p:tgtEl>
                                        <p:attrNameLst>
                                          <p:attrName>ppt_w</p:attrName>
                                        </p:attrNameLst>
                                      </p:cBhvr>
                                      <p:tavLst>
                                        <p:tav tm="0">
                                          <p:val>
                                            <p:fltVal val="0"/>
                                          </p:val>
                                        </p:tav>
                                        <p:tav tm="100000">
                                          <p:val>
                                            <p:strVal val="#ppt_w"/>
                                          </p:val>
                                        </p:tav>
                                      </p:tavLst>
                                    </p:anim>
                                    <p:anim calcmode="lin" valueType="num">
                                      <p:cBhvr>
                                        <p:cTn id="47" dur="500" fill="hold"/>
                                        <p:tgtEl>
                                          <p:spTgt spid="48"/>
                                        </p:tgtEl>
                                        <p:attrNameLst>
                                          <p:attrName>ppt_h</p:attrName>
                                        </p:attrNameLst>
                                      </p:cBhvr>
                                      <p:tavLst>
                                        <p:tav tm="0">
                                          <p:val>
                                            <p:fltVal val="0"/>
                                          </p:val>
                                        </p:tav>
                                        <p:tav tm="100000">
                                          <p:val>
                                            <p:strVal val="#ppt_h"/>
                                          </p:val>
                                        </p:tav>
                                      </p:tavLst>
                                    </p:anim>
                                  </p:childTnLst>
                                </p:cTn>
                              </p:par>
                              <p:par>
                                <p:cTn id="48" presetID="23" presetClass="entr" presetSubtype="16"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p:cTn id="50" dur="500" fill="hold"/>
                                        <p:tgtEl>
                                          <p:spTgt spid="31"/>
                                        </p:tgtEl>
                                        <p:attrNameLst>
                                          <p:attrName>ppt_w</p:attrName>
                                        </p:attrNameLst>
                                      </p:cBhvr>
                                      <p:tavLst>
                                        <p:tav tm="0">
                                          <p:val>
                                            <p:fltVal val="0"/>
                                          </p:val>
                                        </p:tav>
                                        <p:tav tm="100000">
                                          <p:val>
                                            <p:strVal val="#ppt_w"/>
                                          </p:val>
                                        </p:tav>
                                      </p:tavLst>
                                    </p:anim>
                                    <p:anim calcmode="lin" valueType="num">
                                      <p:cBhvr>
                                        <p:cTn id="51" dur="500" fill="hold"/>
                                        <p:tgtEl>
                                          <p:spTgt spid="31"/>
                                        </p:tgtEl>
                                        <p:attrNameLst>
                                          <p:attrName>ppt_h</p:attrName>
                                        </p:attrNameLst>
                                      </p:cBhvr>
                                      <p:tavLst>
                                        <p:tav tm="0">
                                          <p:val>
                                            <p:fltVal val="0"/>
                                          </p:val>
                                        </p:tav>
                                        <p:tav tm="100000">
                                          <p:val>
                                            <p:strVal val="#ppt_h"/>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500" fill="hold"/>
                                        <p:tgtEl>
                                          <p:spTgt spid="30"/>
                                        </p:tgtEl>
                                        <p:attrNameLst>
                                          <p:attrName>ppt_w</p:attrName>
                                        </p:attrNameLst>
                                      </p:cBhvr>
                                      <p:tavLst>
                                        <p:tav tm="0">
                                          <p:val>
                                            <p:fltVal val="0"/>
                                          </p:val>
                                        </p:tav>
                                        <p:tav tm="100000">
                                          <p:val>
                                            <p:strVal val="#ppt_w"/>
                                          </p:val>
                                        </p:tav>
                                      </p:tavLst>
                                    </p:anim>
                                    <p:anim calcmode="lin" valueType="num">
                                      <p:cBhvr>
                                        <p:cTn id="55" dur="500" fill="hold"/>
                                        <p:tgtEl>
                                          <p:spTgt spid="30"/>
                                        </p:tgtEl>
                                        <p:attrNameLst>
                                          <p:attrName>ppt_h</p:attrName>
                                        </p:attrNameLst>
                                      </p:cBhvr>
                                      <p:tavLst>
                                        <p:tav tm="0">
                                          <p:val>
                                            <p:fltVal val="0"/>
                                          </p:val>
                                        </p:tav>
                                        <p:tav tm="100000">
                                          <p:val>
                                            <p:strVal val="#ppt_h"/>
                                          </p:val>
                                        </p:tav>
                                      </p:tavLst>
                                    </p:anim>
                                  </p:childTnLst>
                                </p:cTn>
                              </p:par>
                            </p:childTnLst>
                          </p:cTn>
                        </p:par>
                        <p:par>
                          <p:cTn id="56" fill="hold">
                            <p:stCondLst>
                              <p:cond delay="2000"/>
                            </p:stCondLst>
                            <p:childTnLst>
                              <p:par>
                                <p:cTn id="57" presetID="8" presetClass="emph" presetSubtype="0" fill="hold" nodeType="afterEffect">
                                  <p:stCondLst>
                                    <p:cond delay="250"/>
                                  </p:stCondLst>
                                  <p:childTnLst>
                                    <p:animRot by="-10800000">
                                      <p:cBhvr>
                                        <p:cTn id="58" dur="1000" fill="hold"/>
                                        <p:tgtEl>
                                          <p:spTgt spid="42"/>
                                        </p:tgtEl>
                                        <p:attrNameLst>
                                          <p:attrName>r</p:attrName>
                                        </p:attrNameLst>
                                      </p:cBhvr>
                                    </p:animRot>
                                  </p:childTnLst>
                                </p:cTn>
                              </p:par>
                              <p:par>
                                <p:cTn id="59" presetID="10" presetClass="entr" presetSubtype="0" fill="hold" nodeType="withEffect">
                                  <p:stCondLst>
                                    <p:cond delay="50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600"/>
                                        <p:tgtEl>
                                          <p:spTgt spid="32"/>
                                        </p:tgtEl>
                                      </p:cBhvr>
                                    </p:animEffect>
                                  </p:childTnLst>
                                </p:cTn>
                              </p:par>
                              <p:par>
                                <p:cTn id="62" presetID="35" presetClass="path" presetSubtype="0" decel="100000" fill="hold" nodeType="withEffect">
                                  <p:stCondLst>
                                    <p:cond delay="500"/>
                                  </p:stCondLst>
                                  <p:childTnLst>
                                    <p:animMotion origin="layout" path="M 0.05565 0.00023 L 4.76385E-6 0.00023 " pathEditMode="relative" rAng="0" ptsTypes="AA">
                                      <p:cBhvr>
                                        <p:cTn id="63" dur="800" fill="hold"/>
                                        <p:tgtEl>
                                          <p:spTgt spid="32"/>
                                        </p:tgtEl>
                                        <p:attrNameLst>
                                          <p:attrName>ppt_x</p:attrName>
                                          <p:attrName>ppt_y</p:attrName>
                                        </p:attrNameLst>
                                      </p:cBhvr>
                                      <p:rCtr x="-2783" y="0"/>
                                    </p:animMotion>
                                  </p:childTnLst>
                                </p:cTn>
                              </p:par>
                              <p:par>
                                <p:cTn id="64" presetID="10" presetClass="entr" presetSubtype="0" fill="hold" nodeType="withEffect">
                                  <p:stCondLst>
                                    <p:cond delay="50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600"/>
                                        <p:tgtEl>
                                          <p:spTgt spid="33"/>
                                        </p:tgtEl>
                                      </p:cBhvr>
                                    </p:animEffect>
                                  </p:childTnLst>
                                </p:cTn>
                              </p:par>
                              <p:par>
                                <p:cTn id="67" presetID="35" presetClass="path" presetSubtype="0" decel="100000" fill="hold" nodeType="withEffect">
                                  <p:stCondLst>
                                    <p:cond delay="500"/>
                                  </p:stCondLst>
                                  <p:childTnLst>
                                    <p:animMotion origin="layout" path="M -0.04557 0.00023 L -1.87388E-6 0.00023 " pathEditMode="relative" rAng="0" ptsTypes="AA">
                                      <p:cBhvr>
                                        <p:cTn id="68" dur="800" fill="hold"/>
                                        <p:tgtEl>
                                          <p:spTgt spid="33"/>
                                        </p:tgtEl>
                                        <p:attrNameLst>
                                          <p:attrName>ppt_x</p:attrName>
                                          <p:attrName>ppt_y</p:attrName>
                                        </p:attrNameLst>
                                      </p:cBhvr>
                                      <p:rCtr x="2272" y="0"/>
                                    </p:animMotion>
                                  </p:childTnLst>
                                </p:cTn>
                              </p:par>
                              <p:par>
                                <p:cTn id="69" presetID="10" presetClass="entr" presetSubtype="0" fill="hold" nodeType="withEffect">
                                  <p:stCondLst>
                                    <p:cond delay="500"/>
                                  </p:stCondLst>
                                  <p:childTnLst>
                                    <p:set>
                                      <p:cBhvr>
                                        <p:cTn id="70" dur="1" fill="hold">
                                          <p:stCondLst>
                                            <p:cond delay="0"/>
                                          </p:stCondLst>
                                        </p:cTn>
                                        <p:tgtEl>
                                          <p:spTgt spid="53"/>
                                        </p:tgtEl>
                                        <p:attrNameLst>
                                          <p:attrName>style.visibility</p:attrName>
                                        </p:attrNameLst>
                                      </p:cBhvr>
                                      <p:to>
                                        <p:strVal val="visible"/>
                                      </p:to>
                                    </p:set>
                                    <p:animEffect transition="in" filter="fade">
                                      <p:cBhvr>
                                        <p:cTn id="71" dur="600"/>
                                        <p:tgtEl>
                                          <p:spTgt spid="53"/>
                                        </p:tgtEl>
                                      </p:cBhvr>
                                    </p:animEffect>
                                  </p:childTnLst>
                                </p:cTn>
                              </p:par>
                              <p:par>
                                <p:cTn id="72" presetID="35" presetClass="path" presetSubtype="0" decel="100000" fill="hold" nodeType="withEffect">
                                  <p:stCondLst>
                                    <p:cond delay="500"/>
                                  </p:stCondLst>
                                  <p:childTnLst>
                                    <p:animMotion origin="layout" path="M 0.05565 0.00023 L 4.76385E-6 0.00023 " pathEditMode="relative" rAng="0" ptsTypes="AA">
                                      <p:cBhvr>
                                        <p:cTn id="73" dur="800" fill="hold"/>
                                        <p:tgtEl>
                                          <p:spTgt spid="53"/>
                                        </p:tgtEl>
                                        <p:attrNameLst>
                                          <p:attrName>ppt_x</p:attrName>
                                          <p:attrName>ppt_y</p:attrName>
                                        </p:attrNameLst>
                                      </p:cBhvr>
                                      <p:rCtr x="-278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0" grpId="0"/>
      <p:bldP spid="35" grpId="0"/>
      <p:bldP spid="37" grpId="0"/>
      <p:bldP spid="38" grpId="0"/>
      <p:bldP spid="31" grpId="0"/>
      <p:bldP spid="36" grpId="0"/>
      <p:bldP spid="48" grpId="0" animBg="1"/>
      <p:bldP spid="43" grpId="0" animBg="1"/>
      <p:bldP spid="45"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bwMode="auto">
          <a:xfrm flipV="1">
            <a:off x="3109750" y="3477935"/>
            <a:ext cx="6933266" cy="70585"/>
          </a:xfrm>
          <a:prstGeom prst="rect">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104" name="Isosceles Triangle 103"/>
          <p:cNvSpPr/>
          <p:nvPr/>
        </p:nvSpPr>
        <p:spPr bwMode="auto">
          <a:xfrm rot="16200000">
            <a:off x="2714430" y="3293858"/>
            <a:ext cx="500130" cy="431147"/>
          </a:xfrm>
          <a:prstGeom prst="triangle">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9642" tIns="89642" rIns="33620" bIns="33620" rtlCol="0" anchor="b" anchorCtr="0"/>
          <a:lstStyle/>
          <a:p>
            <a:pPr algn="ctr" defTabSz="914038"/>
            <a:endParaRPr lang="en-US" sz="784" kern="0" dirty="0">
              <a:gradFill>
                <a:gsLst>
                  <a:gs pos="0">
                    <a:srgbClr val="FFFFFF"/>
                  </a:gs>
                  <a:gs pos="100000">
                    <a:srgbClr val="FFFFFF"/>
                  </a:gs>
                </a:gsLst>
                <a:lin ang="5400000" scaled="0"/>
              </a:gradFill>
              <a:ea typeface="Segoe UI" pitchFamily="34" charset="0"/>
              <a:cs typeface="Segoe UI" pitchFamily="34" charset="0"/>
            </a:endParaRPr>
          </a:p>
        </p:txBody>
      </p:sp>
      <p:pic>
        <p:nvPicPr>
          <p:cNvPr id="91" name="Picture 90"/>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018615" y="1366180"/>
            <a:ext cx="4362494" cy="4362663"/>
          </a:xfrm>
          <a:prstGeom prst="rect">
            <a:avLst/>
          </a:prstGeom>
        </p:spPr>
      </p:pic>
      <p:sp>
        <p:nvSpPr>
          <p:cNvPr id="105" name="Freeform 7"/>
          <p:cNvSpPr>
            <a:spLocks/>
          </p:cNvSpPr>
          <p:nvPr/>
        </p:nvSpPr>
        <p:spPr bwMode="auto">
          <a:xfrm>
            <a:off x="9927620" y="1287408"/>
            <a:ext cx="2259738" cy="2259738"/>
          </a:xfrm>
          <a:custGeom>
            <a:avLst/>
            <a:gdLst>
              <a:gd name="T0" fmla="*/ 80 w 2679"/>
              <a:gd name="T1" fmla="*/ 2678 h 2678"/>
              <a:gd name="T2" fmla="*/ 80 w 2679"/>
              <a:gd name="T3" fmla="*/ 2678 h 2678"/>
              <a:gd name="T4" fmla="*/ 0 w 2679"/>
              <a:gd name="T5" fmla="*/ 2678 h 2678"/>
              <a:gd name="T6" fmla="*/ 2679 w 2679"/>
              <a:gd name="T7" fmla="*/ 0 h 2678"/>
              <a:gd name="T8" fmla="*/ 2679 w 2679"/>
              <a:gd name="T9" fmla="*/ 80 h 2678"/>
              <a:gd name="T10" fmla="*/ 80 w 2679"/>
              <a:gd name="T11" fmla="*/ 2678 h 2678"/>
            </a:gdLst>
            <a:ahLst/>
            <a:cxnLst>
              <a:cxn ang="0">
                <a:pos x="T0" y="T1"/>
              </a:cxn>
              <a:cxn ang="0">
                <a:pos x="T2" y="T3"/>
              </a:cxn>
              <a:cxn ang="0">
                <a:pos x="T4" y="T5"/>
              </a:cxn>
              <a:cxn ang="0">
                <a:pos x="T6" y="T7"/>
              </a:cxn>
              <a:cxn ang="0">
                <a:pos x="T8" y="T9"/>
              </a:cxn>
              <a:cxn ang="0">
                <a:pos x="T10" y="T11"/>
              </a:cxn>
            </a:cxnLst>
            <a:rect l="0" t="0" r="r" b="b"/>
            <a:pathLst>
              <a:path w="2679" h="2678">
                <a:moveTo>
                  <a:pt x="80" y="2678"/>
                </a:moveTo>
                <a:lnTo>
                  <a:pt x="80" y="2678"/>
                </a:lnTo>
                <a:lnTo>
                  <a:pt x="0" y="2678"/>
                </a:lnTo>
                <a:cubicBezTo>
                  <a:pt x="0" y="1201"/>
                  <a:pt x="1202" y="0"/>
                  <a:pt x="2679" y="0"/>
                </a:cubicBezTo>
                <a:lnTo>
                  <a:pt x="2679" y="80"/>
                </a:lnTo>
                <a:cubicBezTo>
                  <a:pt x="1246" y="80"/>
                  <a:pt x="80" y="1245"/>
                  <a:pt x="80" y="2678"/>
                </a:cubicBezTo>
                <a:close/>
              </a:path>
            </a:pathLst>
          </a:custGeom>
          <a:solidFill>
            <a:srgbClr val="B92B9C"/>
          </a:solidFill>
          <a:ln w="0">
            <a:noFill/>
            <a:prstDash val="solid"/>
            <a:round/>
            <a:headEnd/>
            <a:tailEnd/>
          </a:ln>
        </p:spPr>
        <p:txBody>
          <a:bodyPr vert="horz" wrap="square" lIns="89642" tIns="44821" rIns="89642" bIns="44821" numCol="1" anchor="t" anchorCtr="0" compatLnSpc="1">
            <a:prstTxWarp prst="textNoShape">
              <a:avLst/>
            </a:prstTxWarp>
          </a:bodyPr>
          <a:lstStyle/>
          <a:p>
            <a:pPr defTabSz="896386"/>
            <a:endParaRPr lang="en-US" sz="1765" kern="0">
              <a:solidFill>
                <a:srgbClr val="404040"/>
              </a:solidFill>
            </a:endParaRPr>
          </a:p>
        </p:txBody>
      </p:sp>
      <p:sp>
        <p:nvSpPr>
          <p:cNvPr id="114" name="Rectangle 113"/>
          <p:cNvSpPr/>
          <p:nvPr/>
        </p:nvSpPr>
        <p:spPr bwMode="auto">
          <a:xfrm flipV="1">
            <a:off x="6156695" y="3477934"/>
            <a:ext cx="1145427" cy="64676"/>
          </a:xfrm>
          <a:prstGeom prst="rect">
            <a:avLst/>
          </a:prstGeom>
          <a:solidFill>
            <a:srgbClr val="C02DA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216" name="Title 18"/>
          <p:cNvSpPr txBox="1">
            <a:spLocks/>
          </p:cNvSpPr>
          <p:nvPr/>
        </p:nvSpPr>
        <p:spPr>
          <a:xfrm>
            <a:off x="268928" y="291548"/>
            <a:ext cx="11655840" cy="899537"/>
          </a:xfrm>
          <a:prstGeom prst="rect">
            <a:avLst/>
          </a:prstGeom>
          <a:ln>
            <a:noFill/>
          </a:ln>
        </p:spPr>
        <p:txBody>
          <a:bodyPr vert="horz" wrap="square" lIns="143428" tIns="89642" rIns="143428" bIns="89642"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914367"/>
            <a:endParaRPr lang="en-US" sz="4705" spc="-100">
              <a:gradFill>
                <a:gsLst>
                  <a:gs pos="1250">
                    <a:srgbClr val="404040"/>
                  </a:gs>
                  <a:gs pos="100000">
                    <a:srgbClr val="404040"/>
                  </a:gs>
                </a:gsLst>
                <a:lin ang="5400000" scaled="0"/>
              </a:gradFill>
            </a:endParaRPr>
          </a:p>
        </p:txBody>
      </p:sp>
      <p:sp>
        <p:nvSpPr>
          <p:cNvPr id="57" name="TextBox 56"/>
          <p:cNvSpPr txBox="1"/>
          <p:nvPr/>
        </p:nvSpPr>
        <p:spPr>
          <a:xfrm>
            <a:off x="1263801" y="1090956"/>
            <a:ext cx="4698760" cy="814661"/>
          </a:xfrm>
          <a:prstGeom prst="rect">
            <a:avLst/>
          </a:prstGeom>
          <a:noFill/>
        </p:spPr>
        <p:txBody>
          <a:bodyPr wrap="square" rtlCol="0">
            <a:spAutoFit/>
          </a:bodyPr>
          <a:lstStyle/>
          <a:p>
            <a:pPr defTabSz="896386">
              <a:defRPr/>
            </a:pPr>
            <a:r>
              <a:rPr lang="en-US" sz="2353" kern="0" spc="20" dirty="0">
                <a:solidFill>
                  <a:srgbClr val="404040"/>
                </a:solidFill>
                <a:latin typeface="Segoe UI Light"/>
                <a:cs typeface="Arial" pitchFamily="34" charset="0"/>
              </a:rPr>
              <a:t>It starts with an idea – and a plan how to turn this idea </a:t>
            </a:r>
            <a:r>
              <a:rPr lang="en-US" sz="2353" kern="0" spc="10" dirty="0">
                <a:solidFill>
                  <a:srgbClr val="404040"/>
                </a:solidFill>
                <a:latin typeface="Segoe UI Light"/>
                <a:cs typeface="Arial" pitchFamily="34" charset="0"/>
              </a:rPr>
              <a:t>into reality …</a:t>
            </a:r>
            <a:endParaRPr lang="en-US" sz="2353" kern="0" dirty="0">
              <a:solidFill>
                <a:srgbClr val="404040"/>
              </a:solidFill>
              <a:latin typeface="Segoe UI Light"/>
              <a:cs typeface="Arial" pitchFamily="34" charset="0"/>
            </a:endParaRPr>
          </a:p>
        </p:txBody>
      </p:sp>
      <p:grpSp>
        <p:nvGrpSpPr>
          <p:cNvPr id="13" name="Group 12"/>
          <p:cNvGrpSpPr/>
          <p:nvPr/>
        </p:nvGrpSpPr>
        <p:grpSpPr>
          <a:xfrm>
            <a:off x="5366441" y="2342039"/>
            <a:ext cx="1258778" cy="1334315"/>
            <a:chOff x="5474048" y="2388505"/>
            <a:chExt cx="1284019" cy="1361071"/>
          </a:xfrm>
        </p:grpSpPr>
        <p:sp>
          <p:nvSpPr>
            <p:cNvPr id="98" name="TextBox 97"/>
            <p:cNvSpPr txBox="1"/>
            <p:nvPr/>
          </p:nvSpPr>
          <p:spPr>
            <a:xfrm>
              <a:off x="5474048" y="2388505"/>
              <a:ext cx="1284019" cy="324000"/>
            </a:xfrm>
            <a:prstGeom prst="rect">
              <a:avLst/>
            </a:prstGeom>
            <a:noFill/>
          </p:spPr>
          <p:txBody>
            <a:bodyPr wrap="square" lIns="0" tIns="0" rIns="0" bIns="0" rtlCol="0" anchor="ctr">
              <a:noAutofit/>
            </a:bodyPr>
            <a:lstStyle/>
            <a:p>
              <a:pPr algn="ctr" defTabSz="896386">
                <a:defRPr/>
              </a:pPr>
              <a:r>
                <a:rPr lang="en-US" sz="1568" kern="0" dirty="0">
                  <a:solidFill>
                    <a:srgbClr val="C02DA2"/>
                  </a:solidFill>
                  <a:cs typeface="Arial" pitchFamily="34" charset="0"/>
                </a:rPr>
                <a:t>Manage work</a:t>
              </a:r>
            </a:p>
          </p:txBody>
        </p:sp>
        <p:grpSp>
          <p:nvGrpSpPr>
            <p:cNvPr id="2" name="Group 1"/>
            <p:cNvGrpSpPr/>
            <p:nvPr/>
          </p:nvGrpSpPr>
          <p:grpSpPr>
            <a:xfrm>
              <a:off x="5904603" y="2842133"/>
              <a:ext cx="365757" cy="907443"/>
              <a:chOff x="6204826" y="2842133"/>
              <a:chExt cx="365757" cy="907443"/>
            </a:xfrm>
          </p:grpSpPr>
          <p:cxnSp>
            <p:nvCxnSpPr>
              <p:cNvPr id="97" name="Straight Connector 96"/>
              <p:cNvCxnSpPr/>
              <p:nvPr/>
            </p:nvCxnSpPr>
            <p:spPr>
              <a:xfrm flipV="1">
                <a:off x="6387704" y="2842133"/>
                <a:ext cx="0" cy="695750"/>
              </a:xfrm>
              <a:prstGeom prst="line">
                <a:avLst/>
              </a:prstGeom>
              <a:ln w="38100" cap="rnd">
                <a:solidFill>
                  <a:srgbClr val="C02DA2"/>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99" name="Oval 98"/>
              <p:cNvSpPr/>
              <p:nvPr/>
            </p:nvSpPr>
            <p:spPr bwMode="auto">
              <a:xfrm>
                <a:off x="6204826" y="3383819"/>
                <a:ext cx="365757" cy="365757"/>
              </a:xfrm>
              <a:prstGeom prst="ellipse">
                <a:avLst/>
              </a:prstGeom>
              <a:solidFill>
                <a:schemeClr val="bg1"/>
              </a:solidFill>
              <a:ln w="38100" cmpd="sng">
                <a:solidFill>
                  <a:srgbClr val="C02DA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grpSp>
      </p:grpSp>
      <p:sp>
        <p:nvSpPr>
          <p:cNvPr id="103" name="TextBox 102"/>
          <p:cNvSpPr txBox="1"/>
          <p:nvPr/>
        </p:nvSpPr>
        <p:spPr>
          <a:xfrm>
            <a:off x="537855" y="3298715"/>
            <a:ext cx="2116010" cy="452590"/>
          </a:xfrm>
          <a:prstGeom prst="rect">
            <a:avLst/>
          </a:prstGeom>
          <a:noFill/>
        </p:spPr>
        <p:txBody>
          <a:bodyPr wrap="square" rtlCol="0">
            <a:spAutoFit/>
          </a:bodyPr>
          <a:lstStyle/>
          <a:p>
            <a:pPr algn="r" defTabSz="896386">
              <a:defRPr/>
            </a:pPr>
            <a:r>
              <a:rPr lang="en-US" sz="2353" kern="0" dirty="0">
                <a:solidFill>
                  <a:srgbClr val="BA141A"/>
                </a:solidFill>
                <a:latin typeface="Segoe UI Light"/>
                <a:cs typeface="Arial" pitchFamily="34" charset="0"/>
              </a:rPr>
              <a:t>Develop + Test</a:t>
            </a:r>
          </a:p>
        </p:txBody>
      </p:sp>
      <p:sp>
        <p:nvSpPr>
          <p:cNvPr id="122" name="Oval 121"/>
          <p:cNvSpPr/>
          <p:nvPr/>
        </p:nvSpPr>
        <p:spPr bwMode="auto">
          <a:xfrm>
            <a:off x="9793502" y="3326475"/>
            <a:ext cx="359315" cy="359315"/>
          </a:xfrm>
          <a:prstGeom prst="ellipse">
            <a:avLst/>
          </a:prstGeom>
          <a:solidFill>
            <a:srgbClr val="C02DA2"/>
          </a:solidFill>
          <a:ln w="76200">
            <a:solidFill>
              <a:srgbClr val="C02DA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1169" tIns="143428" rIns="179285" bIns="105877"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2353" kern="0" dirty="0">
                <a:solidFill>
                  <a:srgbClr val="FFFFFF"/>
                </a:solidFill>
                <a:latin typeface="Segoe UI Light"/>
                <a:ea typeface="Segoe UI" pitchFamily="34" charset="0"/>
                <a:cs typeface="Segoe UI" pitchFamily="34" charset="0"/>
              </a:rPr>
              <a:t>1</a:t>
            </a:r>
          </a:p>
        </p:txBody>
      </p:sp>
      <p:sp>
        <p:nvSpPr>
          <p:cNvPr id="118" name="Title 18"/>
          <p:cNvSpPr txBox="1">
            <a:spLocks/>
          </p:cNvSpPr>
          <p:nvPr/>
        </p:nvSpPr>
        <p:spPr>
          <a:xfrm>
            <a:off x="1166113" y="360213"/>
            <a:ext cx="10804237" cy="899537"/>
          </a:xfrm>
          <a:prstGeom prst="rect">
            <a:avLst/>
          </a:prstGeom>
          <a:ln>
            <a:noFill/>
          </a:ln>
        </p:spPr>
        <p:txBody>
          <a:bodyPr vert="horz" wrap="square" lIns="143428" tIns="89642" rIns="143428" bIns="89642"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914367"/>
            <a:r>
              <a:rPr lang="en-US" sz="4705" spc="-100">
                <a:solidFill>
                  <a:srgbClr val="AC2A90"/>
                </a:solidFill>
              </a:rPr>
              <a:t>Plan</a:t>
            </a:r>
          </a:p>
        </p:txBody>
      </p:sp>
      <p:sp>
        <p:nvSpPr>
          <p:cNvPr id="107" name="Rectangle 106"/>
          <p:cNvSpPr/>
          <p:nvPr/>
        </p:nvSpPr>
        <p:spPr bwMode="auto">
          <a:xfrm flipV="1">
            <a:off x="9113653" y="3477933"/>
            <a:ext cx="653376" cy="70901"/>
          </a:xfrm>
          <a:prstGeom prst="rect">
            <a:avLst/>
          </a:prstGeom>
          <a:solidFill>
            <a:srgbClr val="C02DA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1" name="Group 10"/>
          <p:cNvGrpSpPr/>
          <p:nvPr/>
        </p:nvGrpSpPr>
        <p:grpSpPr>
          <a:xfrm>
            <a:off x="8238796" y="1712609"/>
            <a:ext cx="1347439" cy="1963745"/>
            <a:chOff x="8404001" y="1746454"/>
            <a:chExt cx="1374458" cy="2003122"/>
          </a:xfrm>
        </p:grpSpPr>
        <p:grpSp>
          <p:nvGrpSpPr>
            <p:cNvPr id="58" name="Group 57"/>
            <p:cNvGrpSpPr/>
            <p:nvPr/>
          </p:nvGrpSpPr>
          <p:grpSpPr>
            <a:xfrm>
              <a:off x="8787237" y="2153291"/>
              <a:ext cx="636563" cy="654393"/>
              <a:chOff x="-3389313" y="1476375"/>
              <a:chExt cx="1530350" cy="1573213"/>
            </a:xfrm>
          </p:grpSpPr>
          <p:sp>
            <p:nvSpPr>
              <p:cNvPr id="59" name="Freeform 21"/>
              <p:cNvSpPr>
                <a:spLocks/>
              </p:cNvSpPr>
              <p:nvPr/>
            </p:nvSpPr>
            <p:spPr bwMode="auto">
              <a:xfrm>
                <a:off x="-3389313" y="2774950"/>
                <a:ext cx="1428750" cy="185738"/>
              </a:xfrm>
              <a:custGeom>
                <a:avLst/>
                <a:gdLst>
                  <a:gd name="T0" fmla="*/ 784 w 900"/>
                  <a:gd name="T1" fmla="*/ 117 h 117"/>
                  <a:gd name="T2" fmla="*/ 0 w 900"/>
                  <a:gd name="T3" fmla="*/ 117 h 117"/>
                  <a:gd name="T4" fmla="*/ 118 w 900"/>
                  <a:gd name="T5" fmla="*/ 0 h 117"/>
                  <a:gd name="T6" fmla="*/ 900 w 900"/>
                  <a:gd name="T7" fmla="*/ 0 h 117"/>
                  <a:gd name="T8" fmla="*/ 784 w 900"/>
                  <a:gd name="T9" fmla="*/ 117 h 117"/>
                </a:gdLst>
                <a:ahLst/>
                <a:cxnLst>
                  <a:cxn ang="0">
                    <a:pos x="T0" y="T1"/>
                  </a:cxn>
                  <a:cxn ang="0">
                    <a:pos x="T2" y="T3"/>
                  </a:cxn>
                  <a:cxn ang="0">
                    <a:pos x="T4" y="T5"/>
                  </a:cxn>
                  <a:cxn ang="0">
                    <a:pos x="T6" y="T7"/>
                  </a:cxn>
                  <a:cxn ang="0">
                    <a:pos x="T8" y="T9"/>
                  </a:cxn>
                </a:cxnLst>
                <a:rect l="0" t="0" r="r" b="b"/>
                <a:pathLst>
                  <a:path w="900" h="117">
                    <a:moveTo>
                      <a:pt x="784" y="117"/>
                    </a:moveTo>
                    <a:lnTo>
                      <a:pt x="0" y="117"/>
                    </a:lnTo>
                    <a:lnTo>
                      <a:pt x="118" y="0"/>
                    </a:lnTo>
                    <a:lnTo>
                      <a:pt x="900" y="0"/>
                    </a:lnTo>
                    <a:lnTo>
                      <a:pt x="784" y="117"/>
                    </a:lnTo>
                    <a:close/>
                  </a:path>
                </a:pathLst>
              </a:custGeom>
              <a:solidFill>
                <a:srgbClr val="96969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86"/>
                <a:endParaRPr lang="en-US" sz="1765" kern="0">
                  <a:solidFill>
                    <a:srgbClr val="404040"/>
                  </a:solidFill>
                </a:endParaRPr>
              </a:p>
            </p:txBody>
          </p:sp>
          <p:sp>
            <p:nvSpPr>
              <p:cNvPr id="60" name="Freeform 22"/>
              <p:cNvSpPr>
                <a:spLocks/>
              </p:cNvSpPr>
              <p:nvPr/>
            </p:nvSpPr>
            <p:spPr bwMode="auto">
              <a:xfrm>
                <a:off x="-3389313" y="2774950"/>
                <a:ext cx="1428750" cy="185738"/>
              </a:xfrm>
              <a:custGeom>
                <a:avLst/>
                <a:gdLst>
                  <a:gd name="T0" fmla="*/ 784 w 900"/>
                  <a:gd name="T1" fmla="*/ 117 h 117"/>
                  <a:gd name="T2" fmla="*/ 0 w 900"/>
                  <a:gd name="T3" fmla="*/ 117 h 117"/>
                  <a:gd name="T4" fmla="*/ 118 w 900"/>
                  <a:gd name="T5" fmla="*/ 0 h 117"/>
                  <a:gd name="T6" fmla="*/ 900 w 900"/>
                  <a:gd name="T7" fmla="*/ 0 h 117"/>
                  <a:gd name="T8" fmla="*/ 784 w 900"/>
                  <a:gd name="T9" fmla="*/ 117 h 117"/>
                </a:gdLst>
                <a:ahLst/>
                <a:cxnLst>
                  <a:cxn ang="0">
                    <a:pos x="T0" y="T1"/>
                  </a:cxn>
                  <a:cxn ang="0">
                    <a:pos x="T2" y="T3"/>
                  </a:cxn>
                  <a:cxn ang="0">
                    <a:pos x="T4" y="T5"/>
                  </a:cxn>
                  <a:cxn ang="0">
                    <a:pos x="T6" y="T7"/>
                  </a:cxn>
                  <a:cxn ang="0">
                    <a:pos x="T8" y="T9"/>
                  </a:cxn>
                </a:cxnLst>
                <a:rect l="0" t="0" r="r" b="b"/>
                <a:pathLst>
                  <a:path w="900" h="117">
                    <a:moveTo>
                      <a:pt x="784" y="117"/>
                    </a:moveTo>
                    <a:lnTo>
                      <a:pt x="0" y="117"/>
                    </a:lnTo>
                    <a:lnTo>
                      <a:pt x="118" y="0"/>
                    </a:lnTo>
                    <a:lnTo>
                      <a:pt x="900" y="0"/>
                    </a:lnTo>
                    <a:lnTo>
                      <a:pt x="784" y="117"/>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86"/>
                <a:endParaRPr lang="en-US" sz="1765" kern="0">
                  <a:solidFill>
                    <a:srgbClr val="404040"/>
                  </a:solidFill>
                </a:endParaRPr>
              </a:p>
            </p:txBody>
          </p:sp>
          <p:sp>
            <p:nvSpPr>
              <p:cNvPr id="61" name="Freeform 23"/>
              <p:cNvSpPr>
                <a:spLocks/>
              </p:cNvSpPr>
              <p:nvPr/>
            </p:nvSpPr>
            <p:spPr bwMode="auto">
              <a:xfrm>
                <a:off x="-3386138" y="1476375"/>
                <a:ext cx="184150" cy="1484313"/>
              </a:xfrm>
              <a:custGeom>
                <a:avLst/>
                <a:gdLst>
                  <a:gd name="T0" fmla="*/ 116 w 116"/>
                  <a:gd name="T1" fmla="*/ 818 h 935"/>
                  <a:gd name="T2" fmla="*/ 0 w 116"/>
                  <a:gd name="T3" fmla="*/ 935 h 935"/>
                  <a:gd name="T4" fmla="*/ 0 w 116"/>
                  <a:gd name="T5" fmla="*/ 118 h 935"/>
                  <a:gd name="T6" fmla="*/ 116 w 116"/>
                  <a:gd name="T7" fmla="*/ 0 h 935"/>
                  <a:gd name="T8" fmla="*/ 116 w 116"/>
                  <a:gd name="T9" fmla="*/ 818 h 935"/>
                </a:gdLst>
                <a:ahLst/>
                <a:cxnLst>
                  <a:cxn ang="0">
                    <a:pos x="T0" y="T1"/>
                  </a:cxn>
                  <a:cxn ang="0">
                    <a:pos x="T2" y="T3"/>
                  </a:cxn>
                  <a:cxn ang="0">
                    <a:pos x="T4" y="T5"/>
                  </a:cxn>
                  <a:cxn ang="0">
                    <a:pos x="T6" y="T7"/>
                  </a:cxn>
                  <a:cxn ang="0">
                    <a:pos x="T8" y="T9"/>
                  </a:cxn>
                </a:cxnLst>
                <a:rect l="0" t="0" r="r" b="b"/>
                <a:pathLst>
                  <a:path w="116" h="935">
                    <a:moveTo>
                      <a:pt x="116" y="818"/>
                    </a:moveTo>
                    <a:lnTo>
                      <a:pt x="0" y="935"/>
                    </a:lnTo>
                    <a:lnTo>
                      <a:pt x="0" y="118"/>
                    </a:lnTo>
                    <a:lnTo>
                      <a:pt x="116" y="0"/>
                    </a:lnTo>
                    <a:lnTo>
                      <a:pt x="116" y="818"/>
                    </a:ln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86"/>
                <a:endParaRPr lang="en-US" sz="1765" kern="0">
                  <a:solidFill>
                    <a:srgbClr val="404040"/>
                  </a:solidFill>
                </a:endParaRPr>
              </a:p>
            </p:txBody>
          </p:sp>
          <p:sp>
            <p:nvSpPr>
              <p:cNvPr id="62" name="Freeform 24"/>
              <p:cNvSpPr>
                <a:spLocks/>
              </p:cNvSpPr>
              <p:nvPr/>
            </p:nvSpPr>
            <p:spPr bwMode="auto">
              <a:xfrm>
                <a:off x="-3386138" y="1476375"/>
                <a:ext cx="184150" cy="1484313"/>
              </a:xfrm>
              <a:custGeom>
                <a:avLst/>
                <a:gdLst>
                  <a:gd name="T0" fmla="*/ 116 w 116"/>
                  <a:gd name="T1" fmla="*/ 818 h 935"/>
                  <a:gd name="T2" fmla="*/ 0 w 116"/>
                  <a:gd name="T3" fmla="*/ 935 h 935"/>
                  <a:gd name="T4" fmla="*/ 0 w 116"/>
                  <a:gd name="T5" fmla="*/ 118 h 935"/>
                  <a:gd name="T6" fmla="*/ 116 w 116"/>
                  <a:gd name="T7" fmla="*/ 0 h 935"/>
                  <a:gd name="T8" fmla="*/ 116 w 116"/>
                  <a:gd name="T9" fmla="*/ 818 h 935"/>
                </a:gdLst>
                <a:ahLst/>
                <a:cxnLst>
                  <a:cxn ang="0">
                    <a:pos x="T0" y="T1"/>
                  </a:cxn>
                  <a:cxn ang="0">
                    <a:pos x="T2" y="T3"/>
                  </a:cxn>
                  <a:cxn ang="0">
                    <a:pos x="T4" y="T5"/>
                  </a:cxn>
                  <a:cxn ang="0">
                    <a:pos x="T6" y="T7"/>
                  </a:cxn>
                  <a:cxn ang="0">
                    <a:pos x="T8" y="T9"/>
                  </a:cxn>
                </a:cxnLst>
                <a:rect l="0" t="0" r="r" b="b"/>
                <a:pathLst>
                  <a:path w="116" h="935">
                    <a:moveTo>
                      <a:pt x="116" y="818"/>
                    </a:moveTo>
                    <a:lnTo>
                      <a:pt x="0" y="935"/>
                    </a:lnTo>
                    <a:lnTo>
                      <a:pt x="0" y="118"/>
                    </a:lnTo>
                    <a:lnTo>
                      <a:pt x="116" y="0"/>
                    </a:lnTo>
                    <a:lnTo>
                      <a:pt x="116" y="818"/>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86"/>
                <a:endParaRPr lang="en-US" sz="1765" kern="0">
                  <a:solidFill>
                    <a:srgbClr val="404040"/>
                  </a:solidFill>
                </a:endParaRPr>
              </a:p>
            </p:txBody>
          </p:sp>
          <p:sp>
            <p:nvSpPr>
              <p:cNvPr id="63" name="Freeform 25"/>
              <p:cNvSpPr>
                <a:spLocks/>
              </p:cNvSpPr>
              <p:nvPr/>
            </p:nvSpPr>
            <p:spPr bwMode="auto">
              <a:xfrm>
                <a:off x="-3386138" y="1476375"/>
                <a:ext cx="184150" cy="493713"/>
              </a:xfrm>
              <a:custGeom>
                <a:avLst/>
                <a:gdLst>
                  <a:gd name="T0" fmla="*/ 116 w 116"/>
                  <a:gd name="T1" fmla="*/ 193 h 311"/>
                  <a:gd name="T2" fmla="*/ 0 w 116"/>
                  <a:gd name="T3" fmla="*/ 311 h 311"/>
                  <a:gd name="T4" fmla="*/ 0 w 116"/>
                  <a:gd name="T5" fmla="*/ 118 h 311"/>
                  <a:gd name="T6" fmla="*/ 116 w 116"/>
                  <a:gd name="T7" fmla="*/ 0 h 311"/>
                  <a:gd name="T8" fmla="*/ 116 w 116"/>
                  <a:gd name="T9" fmla="*/ 193 h 311"/>
                </a:gdLst>
                <a:ahLst/>
                <a:cxnLst>
                  <a:cxn ang="0">
                    <a:pos x="T0" y="T1"/>
                  </a:cxn>
                  <a:cxn ang="0">
                    <a:pos x="T2" y="T3"/>
                  </a:cxn>
                  <a:cxn ang="0">
                    <a:pos x="T4" y="T5"/>
                  </a:cxn>
                  <a:cxn ang="0">
                    <a:pos x="T6" y="T7"/>
                  </a:cxn>
                  <a:cxn ang="0">
                    <a:pos x="T8" y="T9"/>
                  </a:cxn>
                </a:cxnLst>
                <a:rect l="0" t="0" r="r" b="b"/>
                <a:pathLst>
                  <a:path w="116" h="311">
                    <a:moveTo>
                      <a:pt x="116" y="193"/>
                    </a:moveTo>
                    <a:lnTo>
                      <a:pt x="0" y="311"/>
                    </a:lnTo>
                    <a:lnTo>
                      <a:pt x="0" y="118"/>
                    </a:lnTo>
                    <a:lnTo>
                      <a:pt x="116" y="0"/>
                    </a:lnTo>
                    <a:lnTo>
                      <a:pt x="116" y="193"/>
                    </a:lnTo>
                    <a:close/>
                  </a:path>
                </a:pathLst>
              </a:custGeom>
              <a:solidFill>
                <a:srgbClr val="BA141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86"/>
                <a:endParaRPr lang="en-US" sz="1765" kern="0">
                  <a:solidFill>
                    <a:srgbClr val="404040"/>
                  </a:solidFill>
                </a:endParaRPr>
              </a:p>
            </p:txBody>
          </p:sp>
          <p:sp>
            <p:nvSpPr>
              <p:cNvPr id="64" name="Freeform 26"/>
              <p:cNvSpPr>
                <a:spLocks/>
              </p:cNvSpPr>
              <p:nvPr/>
            </p:nvSpPr>
            <p:spPr bwMode="auto">
              <a:xfrm>
                <a:off x="-3386138" y="1476375"/>
                <a:ext cx="184150" cy="493713"/>
              </a:xfrm>
              <a:custGeom>
                <a:avLst/>
                <a:gdLst>
                  <a:gd name="T0" fmla="*/ 116 w 116"/>
                  <a:gd name="T1" fmla="*/ 193 h 311"/>
                  <a:gd name="T2" fmla="*/ 0 w 116"/>
                  <a:gd name="T3" fmla="*/ 311 h 311"/>
                  <a:gd name="T4" fmla="*/ 0 w 116"/>
                  <a:gd name="T5" fmla="*/ 118 h 311"/>
                  <a:gd name="T6" fmla="*/ 116 w 116"/>
                  <a:gd name="T7" fmla="*/ 0 h 311"/>
                  <a:gd name="T8" fmla="*/ 116 w 116"/>
                  <a:gd name="T9" fmla="*/ 193 h 311"/>
                </a:gdLst>
                <a:ahLst/>
                <a:cxnLst>
                  <a:cxn ang="0">
                    <a:pos x="T0" y="T1"/>
                  </a:cxn>
                  <a:cxn ang="0">
                    <a:pos x="T2" y="T3"/>
                  </a:cxn>
                  <a:cxn ang="0">
                    <a:pos x="T4" y="T5"/>
                  </a:cxn>
                  <a:cxn ang="0">
                    <a:pos x="T6" y="T7"/>
                  </a:cxn>
                  <a:cxn ang="0">
                    <a:pos x="T8" y="T9"/>
                  </a:cxn>
                </a:cxnLst>
                <a:rect l="0" t="0" r="r" b="b"/>
                <a:pathLst>
                  <a:path w="116" h="311">
                    <a:moveTo>
                      <a:pt x="116" y="193"/>
                    </a:moveTo>
                    <a:lnTo>
                      <a:pt x="0" y="311"/>
                    </a:lnTo>
                    <a:lnTo>
                      <a:pt x="0" y="118"/>
                    </a:lnTo>
                    <a:lnTo>
                      <a:pt x="116" y="0"/>
                    </a:lnTo>
                    <a:lnTo>
                      <a:pt x="116" y="19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86"/>
                <a:endParaRPr lang="en-US" sz="1765" kern="0">
                  <a:solidFill>
                    <a:srgbClr val="404040"/>
                  </a:solidFill>
                </a:endParaRPr>
              </a:p>
            </p:txBody>
          </p:sp>
          <p:sp>
            <p:nvSpPr>
              <p:cNvPr id="65" name="Rectangle 27"/>
              <p:cNvSpPr>
                <a:spLocks noChangeArrowheads="1"/>
              </p:cNvSpPr>
              <p:nvPr/>
            </p:nvSpPr>
            <p:spPr bwMode="auto">
              <a:xfrm>
                <a:off x="-3201988" y="1476375"/>
                <a:ext cx="1241425" cy="1298575"/>
              </a:xfrm>
              <a:prstGeom prst="rect">
                <a:avLst/>
              </a:prstGeom>
              <a:solidFill>
                <a:srgbClr val="E6E6E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896386"/>
                <a:endParaRPr lang="en-US" sz="1765" kern="0">
                  <a:solidFill>
                    <a:srgbClr val="404040"/>
                  </a:solidFill>
                </a:endParaRPr>
              </a:p>
            </p:txBody>
          </p:sp>
          <p:sp>
            <p:nvSpPr>
              <p:cNvPr id="66" name="Rectangle 28"/>
              <p:cNvSpPr>
                <a:spLocks noChangeArrowheads="1"/>
              </p:cNvSpPr>
              <p:nvPr/>
            </p:nvSpPr>
            <p:spPr bwMode="auto">
              <a:xfrm>
                <a:off x="-3201988" y="1476375"/>
                <a:ext cx="1241425" cy="1298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896386"/>
                <a:endParaRPr lang="en-US" sz="1765" kern="0">
                  <a:solidFill>
                    <a:srgbClr val="404040"/>
                  </a:solidFill>
                </a:endParaRPr>
              </a:p>
            </p:txBody>
          </p:sp>
          <p:sp>
            <p:nvSpPr>
              <p:cNvPr id="67" name="Rectangle 29"/>
              <p:cNvSpPr>
                <a:spLocks noChangeArrowheads="1"/>
              </p:cNvSpPr>
              <p:nvPr/>
            </p:nvSpPr>
            <p:spPr bwMode="auto">
              <a:xfrm>
                <a:off x="-3201988" y="1476375"/>
                <a:ext cx="1241425" cy="306388"/>
              </a:xfrm>
              <a:prstGeom prst="rect">
                <a:avLst/>
              </a:prstGeom>
              <a:solidFill>
                <a:srgbClr val="EB3C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896386"/>
                <a:endParaRPr lang="en-US" sz="1765" kern="0">
                  <a:solidFill>
                    <a:srgbClr val="404040"/>
                  </a:solidFill>
                </a:endParaRPr>
              </a:p>
            </p:txBody>
          </p:sp>
          <p:sp>
            <p:nvSpPr>
              <p:cNvPr id="68" name="Rectangle 30"/>
              <p:cNvSpPr>
                <a:spLocks noChangeArrowheads="1"/>
              </p:cNvSpPr>
              <p:nvPr/>
            </p:nvSpPr>
            <p:spPr bwMode="auto">
              <a:xfrm>
                <a:off x="-3201988" y="1476375"/>
                <a:ext cx="1241425" cy="30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896386"/>
                <a:endParaRPr lang="en-US" sz="1765" kern="0">
                  <a:solidFill>
                    <a:srgbClr val="404040"/>
                  </a:solidFill>
                </a:endParaRPr>
              </a:p>
            </p:txBody>
          </p:sp>
          <p:sp>
            <p:nvSpPr>
              <p:cNvPr id="69" name="Freeform 31"/>
              <p:cNvSpPr>
                <a:spLocks/>
              </p:cNvSpPr>
              <p:nvPr/>
            </p:nvSpPr>
            <p:spPr bwMode="auto">
              <a:xfrm>
                <a:off x="-3228975" y="2774950"/>
                <a:ext cx="1247775" cy="157163"/>
              </a:xfrm>
              <a:custGeom>
                <a:avLst/>
                <a:gdLst>
                  <a:gd name="T0" fmla="*/ 786 w 786"/>
                  <a:gd name="T1" fmla="*/ 0 h 99"/>
                  <a:gd name="T2" fmla="*/ 17 w 786"/>
                  <a:gd name="T3" fmla="*/ 0 h 99"/>
                  <a:gd name="T4" fmla="*/ 0 w 786"/>
                  <a:gd name="T5" fmla="*/ 17 h 99"/>
                  <a:gd name="T6" fmla="*/ 10 w 786"/>
                  <a:gd name="T7" fmla="*/ 99 h 99"/>
                  <a:gd name="T8" fmla="*/ 786 w 786"/>
                  <a:gd name="T9" fmla="*/ 10 h 99"/>
                  <a:gd name="T10" fmla="*/ 786 w 786"/>
                  <a:gd name="T11" fmla="*/ 0 h 99"/>
                </a:gdLst>
                <a:ahLst/>
                <a:cxnLst>
                  <a:cxn ang="0">
                    <a:pos x="T0" y="T1"/>
                  </a:cxn>
                  <a:cxn ang="0">
                    <a:pos x="T2" y="T3"/>
                  </a:cxn>
                  <a:cxn ang="0">
                    <a:pos x="T4" y="T5"/>
                  </a:cxn>
                  <a:cxn ang="0">
                    <a:pos x="T6" y="T7"/>
                  </a:cxn>
                  <a:cxn ang="0">
                    <a:pos x="T8" y="T9"/>
                  </a:cxn>
                  <a:cxn ang="0">
                    <a:pos x="T10" y="T11"/>
                  </a:cxn>
                </a:cxnLst>
                <a:rect l="0" t="0" r="r" b="b"/>
                <a:pathLst>
                  <a:path w="786" h="99">
                    <a:moveTo>
                      <a:pt x="786" y="0"/>
                    </a:moveTo>
                    <a:lnTo>
                      <a:pt x="17" y="0"/>
                    </a:lnTo>
                    <a:lnTo>
                      <a:pt x="0" y="17"/>
                    </a:lnTo>
                    <a:lnTo>
                      <a:pt x="10" y="99"/>
                    </a:lnTo>
                    <a:lnTo>
                      <a:pt x="786" y="10"/>
                    </a:lnTo>
                    <a:lnTo>
                      <a:pt x="786" y="0"/>
                    </a:lnTo>
                    <a:close/>
                  </a:path>
                </a:pathLst>
              </a:custGeom>
              <a:solidFill>
                <a:srgbClr val="87878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86"/>
                <a:endParaRPr lang="en-US" sz="1765" kern="0">
                  <a:solidFill>
                    <a:srgbClr val="404040"/>
                  </a:solidFill>
                </a:endParaRPr>
              </a:p>
            </p:txBody>
          </p:sp>
          <p:sp>
            <p:nvSpPr>
              <p:cNvPr id="70" name="Freeform 32"/>
              <p:cNvSpPr>
                <a:spLocks/>
              </p:cNvSpPr>
              <p:nvPr/>
            </p:nvSpPr>
            <p:spPr bwMode="auto">
              <a:xfrm>
                <a:off x="-3228975" y="2774950"/>
                <a:ext cx="1247775" cy="157163"/>
              </a:xfrm>
              <a:custGeom>
                <a:avLst/>
                <a:gdLst>
                  <a:gd name="T0" fmla="*/ 786 w 786"/>
                  <a:gd name="T1" fmla="*/ 0 h 99"/>
                  <a:gd name="T2" fmla="*/ 17 w 786"/>
                  <a:gd name="T3" fmla="*/ 0 h 99"/>
                  <a:gd name="T4" fmla="*/ 0 w 786"/>
                  <a:gd name="T5" fmla="*/ 17 h 99"/>
                  <a:gd name="T6" fmla="*/ 10 w 786"/>
                  <a:gd name="T7" fmla="*/ 99 h 99"/>
                  <a:gd name="T8" fmla="*/ 786 w 786"/>
                  <a:gd name="T9" fmla="*/ 10 h 99"/>
                  <a:gd name="T10" fmla="*/ 786 w 786"/>
                  <a:gd name="T11" fmla="*/ 0 h 99"/>
                </a:gdLst>
                <a:ahLst/>
                <a:cxnLst>
                  <a:cxn ang="0">
                    <a:pos x="T0" y="T1"/>
                  </a:cxn>
                  <a:cxn ang="0">
                    <a:pos x="T2" y="T3"/>
                  </a:cxn>
                  <a:cxn ang="0">
                    <a:pos x="T4" y="T5"/>
                  </a:cxn>
                  <a:cxn ang="0">
                    <a:pos x="T6" y="T7"/>
                  </a:cxn>
                  <a:cxn ang="0">
                    <a:pos x="T8" y="T9"/>
                  </a:cxn>
                  <a:cxn ang="0">
                    <a:pos x="T10" y="T11"/>
                  </a:cxn>
                </a:cxnLst>
                <a:rect l="0" t="0" r="r" b="b"/>
                <a:pathLst>
                  <a:path w="786" h="99">
                    <a:moveTo>
                      <a:pt x="786" y="0"/>
                    </a:moveTo>
                    <a:lnTo>
                      <a:pt x="17" y="0"/>
                    </a:lnTo>
                    <a:lnTo>
                      <a:pt x="0" y="17"/>
                    </a:lnTo>
                    <a:lnTo>
                      <a:pt x="10" y="99"/>
                    </a:lnTo>
                    <a:lnTo>
                      <a:pt x="786" y="10"/>
                    </a:lnTo>
                    <a:lnTo>
                      <a:pt x="786"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86"/>
                <a:endParaRPr lang="en-US" sz="1765" kern="0">
                  <a:solidFill>
                    <a:srgbClr val="404040"/>
                  </a:solidFill>
                </a:endParaRPr>
              </a:p>
            </p:txBody>
          </p:sp>
          <p:sp>
            <p:nvSpPr>
              <p:cNvPr id="71" name="Freeform 33"/>
              <p:cNvSpPr>
                <a:spLocks/>
              </p:cNvSpPr>
              <p:nvPr/>
            </p:nvSpPr>
            <p:spPr bwMode="auto">
              <a:xfrm>
                <a:off x="-3330575" y="1782763"/>
                <a:ext cx="128588" cy="1019175"/>
              </a:xfrm>
              <a:custGeom>
                <a:avLst/>
                <a:gdLst>
                  <a:gd name="T0" fmla="*/ 81 w 81"/>
                  <a:gd name="T1" fmla="*/ 0 h 642"/>
                  <a:gd name="T2" fmla="*/ 0 w 81"/>
                  <a:gd name="T3" fmla="*/ 83 h 642"/>
                  <a:gd name="T4" fmla="*/ 2 w 81"/>
                  <a:gd name="T5" fmla="*/ 104 h 642"/>
                  <a:gd name="T6" fmla="*/ 64 w 81"/>
                  <a:gd name="T7" fmla="*/ 642 h 642"/>
                  <a:gd name="T8" fmla="*/ 81 w 81"/>
                  <a:gd name="T9" fmla="*/ 625 h 642"/>
                  <a:gd name="T10" fmla="*/ 81 w 81"/>
                  <a:gd name="T11" fmla="*/ 0 h 642"/>
                </a:gdLst>
                <a:ahLst/>
                <a:cxnLst>
                  <a:cxn ang="0">
                    <a:pos x="T0" y="T1"/>
                  </a:cxn>
                  <a:cxn ang="0">
                    <a:pos x="T2" y="T3"/>
                  </a:cxn>
                  <a:cxn ang="0">
                    <a:pos x="T4" y="T5"/>
                  </a:cxn>
                  <a:cxn ang="0">
                    <a:pos x="T6" y="T7"/>
                  </a:cxn>
                  <a:cxn ang="0">
                    <a:pos x="T8" y="T9"/>
                  </a:cxn>
                  <a:cxn ang="0">
                    <a:pos x="T10" y="T11"/>
                  </a:cxn>
                </a:cxnLst>
                <a:rect l="0" t="0" r="r" b="b"/>
                <a:pathLst>
                  <a:path w="81" h="642">
                    <a:moveTo>
                      <a:pt x="81" y="0"/>
                    </a:moveTo>
                    <a:lnTo>
                      <a:pt x="0" y="83"/>
                    </a:lnTo>
                    <a:lnTo>
                      <a:pt x="2" y="104"/>
                    </a:lnTo>
                    <a:lnTo>
                      <a:pt x="64" y="642"/>
                    </a:lnTo>
                    <a:lnTo>
                      <a:pt x="81" y="625"/>
                    </a:lnTo>
                    <a:lnTo>
                      <a:pt x="81" y="0"/>
                    </a:lnTo>
                    <a:close/>
                  </a:path>
                </a:pathLst>
              </a:custGeom>
              <a:solidFill>
                <a:srgbClr val="BDBD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86"/>
                <a:endParaRPr lang="en-US" sz="1765" kern="0">
                  <a:solidFill>
                    <a:srgbClr val="404040"/>
                  </a:solidFill>
                </a:endParaRPr>
              </a:p>
            </p:txBody>
          </p:sp>
          <p:sp>
            <p:nvSpPr>
              <p:cNvPr id="72" name="Freeform 34"/>
              <p:cNvSpPr>
                <a:spLocks/>
              </p:cNvSpPr>
              <p:nvPr/>
            </p:nvSpPr>
            <p:spPr bwMode="auto">
              <a:xfrm>
                <a:off x="-3330575" y="1782763"/>
                <a:ext cx="128588" cy="1019175"/>
              </a:xfrm>
              <a:custGeom>
                <a:avLst/>
                <a:gdLst>
                  <a:gd name="T0" fmla="*/ 81 w 81"/>
                  <a:gd name="T1" fmla="*/ 0 h 642"/>
                  <a:gd name="T2" fmla="*/ 0 w 81"/>
                  <a:gd name="T3" fmla="*/ 83 h 642"/>
                  <a:gd name="T4" fmla="*/ 2 w 81"/>
                  <a:gd name="T5" fmla="*/ 104 h 642"/>
                  <a:gd name="T6" fmla="*/ 64 w 81"/>
                  <a:gd name="T7" fmla="*/ 642 h 642"/>
                  <a:gd name="T8" fmla="*/ 81 w 81"/>
                  <a:gd name="T9" fmla="*/ 625 h 642"/>
                  <a:gd name="T10" fmla="*/ 81 w 81"/>
                  <a:gd name="T11" fmla="*/ 0 h 642"/>
                </a:gdLst>
                <a:ahLst/>
                <a:cxnLst>
                  <a:cxn ang="0">
                    <a:pos x="T0" y="T1"/>
                  </a:cxn>
                  <a:cxn ang="0">
                    <a:pos x="T2" y="T3"/>
                  </a:cxn>
                  <a:cxn ang="0">
                    <a:pos x="T4" y="T5"/>
                  </a:cxn>
                  <a:cxn ang="0">
                    <a:pos x="T6" y="T7"/>
                  </a:cxn>
                  <a:cxn ang="0">
                    <a:pos x="T8" y="T9"/>
                  </a:cxn>
                  <a:cxn ang="0">
                    <a:pos x="T10" y="T11"/>
                  </a:cxn>
                </a:cxnLst>
                <a:rect l="0" t="0" r="r" b="b"/>
                <a:pathLst>
                  <a:path w="81" h="642">
                    <a:moveTo>
                      <a:pt x="81" y="0"/>
                    </a:moveTo>
                    <a:lnTo>
                      <a:pt x="0" y="83"/>
                    </a:lnTo>
                    <a:lnTo>
                      <a:pt x="2" y="104"/>
                    </a:lnTo>
                    <a:lnTo>
                      <a:pt x="64" y="642"/>
                    </a:lnTo>
                    <a:lnTo>
                      <a:pt x="81" y="625"/>
                    </a:lnTo>
                    <a:lnTo>
                      <a:pt x="81"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86"/>
                <a:endParaRPr lang="en-US" sz="1765" kern="0">
                  <a:solidFill>
                    <a:srgbClr val="404040"/>
                  </a:solidFill>
                </a:endParaRPr>
              </a:p>
            </p:txBody>
          </p:sp>
          <p:sp>
            <p:nvSpPr>
              <p:cNvPr id="73" name="Freeform 35"/>
              <p:cNvSpPr>
                <a:spLocks/>
              </p:cNvSpPr>
              <p:nvPr/>
            </p:nvSpPr>
            <p:spPr bwMode="auto">
              <a:xfrm>
                <a:off x="-3362325" y="1622425"/>
                <a:ext cx="160338" cy="292100"/>
              </a:xfrm>
              <a:custGeom>
                <a:avLst/>
                <a:gdLst>
                  <a:gd name="T0" fmla="*/ 101 w 101"/>
                  <a:gd name="T1" fmla="*/ 0 h 184"/>
                  <a:gd name="T2" fmla="*/ 0 w 101"/>
                  <a:gd name="T3" fmla="*/ 13 h 184"/>
                  <a:gd name="T4" fmla="*/ 20 w 101"/>
                  <a:gd name="T5" fmla="*/ 184 h 184"/>
                  <a:gd name="T6" fmla="*/ 101 w 101"/>
                  <a:gd name="T7" fmla="*/ 101 h 184"/>
                  <a:gd name="T8" fmla="*/ 101 w 101"/>
                  <a:gd name="T9" fmla="*/ 0 h 184"/>
                </a:gdLst>
                <a:ahLst/>
                <a:cxnLst>
                  <a:cxn ang="0">
                    <a:pos x="T0" y="T1"/>
                  </a:cxn>
                  <a:cxn ang="0">
                    <a:pos x="T2" y="T3"/>
                  </a:cxn>
                  <a:cxn ang="0">
                    <a:pos x="T4" y="T5"/>
                  </a:cxn>
                  <a:cxn ang="0">
                    <a:pos x="T6" y="T7"/>
                  </a:cxn>
                  <a:cxn ang="0">
                    <a:pos x="T8" y="T9"/>
                  </a:cxn>
                </a:cxnLst>
                <a:rect l="0" t="0" r="r" b="b"/>
                <a:pathLst>
                  <a:path w="101" h="184">
                    <a:moveTo>
                      <a:pt x="101" y="0"/>
                    </a:moveTo>
                    <a:lnTo>
                      <a:pt x="0" y="13"/>
                    </a:lnTo>
                    <a:lnTo>
                      <a:pt x="20" y="184"/>
                    </a:lnTo>
                    <a:lnTo>
                      <a:pt x="101" y="101"/>
                    </a:lnTo>
                    <a:lnTo>
                      <a:pt x="101" y="0"/>
                    </a:lnTo>
                    <a:close/>
                  </a:path>
                </a:pathLst>
              </a:custGeom>
              <a:solidFill>
                <a:srgbClr val="A7121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86"/>
                <a:endParaRPr lang="en-US" sz="1765" kern="0">
                  <a:solidFill>
                    <a:srgbClr val="404040"/>
                  </a:solidFill>
                </a:endParaRPr>
              </a:p>
            </p:txBody>
          </p:sp>
          <p:sp>
            <p:nvSpPr>
              <p:cNvPr id="74" name="Freeform 36"/>
              <p:cNvSpPr>
                <a:spLocks/>
              </p:cNvSpPr>
              <p:nvPr/>
            </p:nvSpPr>
            <p:spPr bwMode="auto">
              <a:xfrm>
                <a:off x="-3362325" y="1622425"/>
                <a:ext cx="160338" cy="292100"/>
              </a:xfrm>
              <a:custGeom>
                <a:avLst/>
                <a:gdLst>
                  <a:gd name="T0" fmla="*/ 101 w 101"/>
                  <a:gd name="T1" fmla="*/ 0 h 184"/>
                  <a:gd name="T2" fmla="*/ 0 w 101"/>
                  <a:gd name="T3" fmla="*/ 13 h 184"/>
                  <a:gd name="T4" fmla="*/ 20 w 101"/>
                  <a:gd name="T5" fmla="*/ 184 h 184"/>
                  <a:gd name="T6" fmla="*/ 101 w 101"/>
                  <a:gd name="T7" fmla="*/ 101 h 184"/>
                  <a:gd name="T8" fmla="*/ 101 w 101"/>
                  <a:gd name="T9" fmla="*/ 0 h 184"/>
                </a:gdLst>
                <a:ahLst/>
                <a:cxnLst>
                  <a:cxn ang="0">
                    <a:pos x="T0" y="T1"/>
                  </a:cxn>
                  <a:cxn ang="0">
                    <a:pos x="T2" y="T3"/>
                  </a:cxn>
                  <a:cxn ang="0">
                    <a:pos x="T4" y="T5"/>
                  </a:cxn>
                  <a:cxn ang="0">
                    <a:pos x="T6" y="T7"/>
                  </a:cxn>
                  <a:cxn ang="0">
                    <a:pos x="T8" y="T9"/>
                  </a:cxn>
                </a:cxnLst>
                <a:rect l="0" t="0" r="r" b="b"/>
                <a:pathLst>
                  <a:path w="101" h="184">
                    <a:moveTo>
                      <a:pt x="101" y="0"/>
                    </a:moveTo>
                    <a:lnTo>
                      <a:pt x="0" y="13"/>
                    </a:lnTo>
                    <a:lnTo>
                      <a:pt x="20" y="184"/>
                    </a:lnTo>
                    <a:lnTo>
                      <a:pt x="101" y="101"/>
                    </a:lnTo>
                    <a:lnTo>
                      <a:pt x="101"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86"/>
                <a:endParaRPr lang="en-US" sz="1765" kern="0">
                  <a:solidFill>
                    <a:srgbClr val="404040"/>
                  </a:solidFill>
                </a:endParaRPr>
              </a:p>
            </p:txBody>
          </p:sp>
          <p:sp>
            <p:nvSpPr>
              <p:cNvPr id="75" name="Freeform 37"/>
              <p:cNvSpPr>
                <a:spLocks/>
              </p:cNvSpPr>
              <p:nvPr/>
            </p:nvSpPr>
            <p:spPr bwMode="auto">
              <a:xfrm>
                <a:off x="-3201988" y="1622425"/>
                <a:ext cx="1220788" cy="1152525"/>
              </a:xfrm>
              <a:custGeom>
                <a:avLst/>
                <a:gdLst>
                  <a:gd name="T0" fmla="*/ 0 w 769"/>
                  <a:gd name="T1" fmla="*/ 0 h 726"/>
                  <a:gd name="T2" fmla="*/ 0 w 769"/>
                  <a:gd name="T3" fmla="*/ 0 h 726"/>
                  <a:gd name="T4" fmla="*/ 0 w 769"/>
                  <a:gd name="T5" fmla="*/ 726 h 726"/>
                  <a:gd name="T6" fmla="*/ 769 w 769"/>
                  <a:gd name="T7" fmla="*/ 726 h 726"/>
                  <a:gd name="T8" fmla="*/ 699 w 769"/>
                  <a:gd name="T9" fmla="*/ 115 h 726"/>
                  <a:gd name="T10" fmla="*/ 699 w 769"/>
                  <a:gd name="T11" fmla="*/ 115 h 726"/>
                  <a:gd name="T12" fmla="*/ 697 w 769"/>
                  <a:gd name="T13" fmla="*/ 101 h 726"/>
                  <a:gd name="T14" fmla="*/ 0 w 769"/>
                  <a:gd name="T15" fmla="*/ 101 h 726"/>
                  <a:gd name="T16" fmla="*/ 0 w 769"/>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9" h="726">
                    <a:moveTo>
                      <a:pt x="0" y="0"/>
                    </a:moveTo>
                    <a:lnTo>
                      <a:pt x="0" y="0"/>
                    </a:lnTo>
                    <a:lnTo>
                      <a:pt x="0" y="726"/>
                    </a:lnTo>
                    <a:lnTo>
                      <a:pt x="769" y="726"/>
                    </a:lnTo>
                    <a:lnTo>
                      <a:pt x="699" y="115"/>
                    </a:lnTo>
                    <a:lnTo>
                      <a:pt x="699" y="115"/>
                    </a:lnTo>
                    <a:lnTo>
                      <a:pt x="697" y="101"/>
                    </a:lnTo>
                    <a:lnTo>
                      <a:pt x="0" y="101"/>
                    </a:lnTo>
                    <a:lnTo>
                      <a:pt x="0" y="0"/>
                    </a:lnTo>
                    <a:close/>
                  </a:path>
                </a:pathLst>
              </a:custGeom>
              <a:solidFill>
                <a:srgbClr val="CFCFC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86"/>
                <a:endParaRPr lang="en-US" sz="1765" kern="0">
                  <a:solidFill>
                    <a:srgbClr val="404040"/>
                  </a:solidFill>
                </a:endParaRPr>
              </a:p>
            </p:txBody>
          </p:sp>
          <p:sp>
            <p:nvSpPr>
              <p:cNvPr id="76" name="Freeform 38"/>
              <p:cNvSpPr>
                <a:spLocks/>
              </p:cNvSpPr>
              <p:nvPr/>
            </p:nvSpPr>
            <p:spPr bwMode="auto">
              <a:xfrm>
                <a:off x="-3201988" y="1622425"/>
                <a:ext cx="1220788" cy="1152525"/>
              </a:xfrm>
              <a:custGeom>
                <a:avLst/>
                <a:gdLst>
                  <a:gd name="T0" fmla="*/ 0 w 769"/>
                  <a:gd name="T1" fmla="*/ 0 h 726"/>
                  <a:gd name="T2" fmla="*/ 0 w 769"/>
                  <a:gd name="T3" fmla="*/ 0 h 726"/>
                  <a:gd name="T4" fmla="*/ 0 w 769"/>
                  <a:gd name="T5" fmla="*/ 726 h 726"/>
                  <a:gd name="T6" fmla="*/ 769 w 769"/>
                  <a:gd name="T7" fmla="*/ 726 h 726"/>
                  <a:gd name="T8" fmla="*/ 699 w 769"/>
                  <a:gd name="T9" fmla="*/ 115 h 726"/>
                  <a:gd name="T10" fmla="*/ 699 w 769"/>
                  <a:gd name="T11" fmla="*/ 115 h 726"/>
                  <a:gd name="T12" fmla="*/ 697 w 769"/>
                  <a:gd name="T13" fmla="*/ 101 h 726"/>
                  <a:gd name="T14" fmla="*/ 0 w 769"/>
                  <a:gd name="T15" fmla="*/ 101 h 726"/>
                  <a:gd name="T16" fmla="*/ 0 w 769"/>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9" h="726">
                    <a:moveTo>
                      <a:pt x="0" y="0"/>
                    </a:moveTo>
                    <a:lnTo>
                      <a:pt x="0" y="0"/>
                    </a:lnTo>
                    <a:lnTo>
                      <a:pt x="0" y="726"/>
                    </a:lnTo>
                    <a:lnTo>
                      <a:pt x="769" y="726"/>
                    </a:lnTo>
                    <a:lnTo>
                      <a:pt x="699" y="115"/>
                    </a:lnTo>
                    <a:lnTo>
                      <a:pt x="699" y="115"/>
                    </a:lnTo>
                    <a:lnTo>
                      <a:pt x="697" y="101"/>
                    </a:lnTo>
                    <a:lnTo>
                      <a:pt x="0" y="101"/>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86"/>
                <a:endParaRPr lang="en-US" sz="1765" kern="0">
                  <a:solidFill>
                    <a:srgbClr val="404040"/>
                  </a:solidFill>
                </a:endParaRPr>
              </a:p>
            </p:txBody>
          </p:sp>
          <p:sp>
            <p:nvSpPr>
              <p:cNvPr id="77" name="Freeform 39"/>
              <p:cNvSpPr>
                <a:spLocks/>
              </p:cNvSpPr>
              <p:nvPr/>
            </p:nvSpPr>
            <p:spPr bwMode="auto">
              <a:xfrm>
                <a:off x="-3201988" y="1500188"/>
                <a:ext cx="1106488" cy="282575"/>
              </a:xfrm>
              <a:custGeom>
                <a:avLst/>
                <a:gdLst>
                  <a:gd name="T0" fmla="*/ 677 w 697"/>
                  <a:gd name="T1" fmla="*/ 0 h 178"/>
                  <a:gd name="T2" fmla="*/ 0 w 697"/>
                  <a:gd name="T3" fmla="*/ 77 h 178"/>
                  <a:gd name="T4" fmla="*/ 0 w 697"/>
                  <a:gd name="T5" fmla="*/ 178 h 178"/>
                  <a:gd name="T6" fmla="*/ 697 w 697"/>
                  <a:gd name="T7" fmla="*/ 178 h 178"/>
                  <a:gd name="T8" fmla="*/ 677 w 697"/>
                  <a:gd name="T9" fmla="*/ 0 h 178"/>
                </a:gdLst>
                <a:ahLst/>
                <a:cxnLst>
                  <a:cxn ang="0">
                    <a:pos x="T0" y="T1"/>
                  </a:cxn>
                  <a:cxn ang="0">
                    <a:pos x="T2" y="T3"/>
                  </a:cxn>
                  <a:cxn ang="0">
                    <a:pos x="T4" y="T5"/>
                  </a:cxn>
                  <a:cxn ang="0">
                    <a:pos x="T6" y="T7"/>
                  </a:cxn>
                  <a:cxn ang="0">
                    <a:pos x="T8" y="T9"/>
                  </a:cxn>
                </a:cxnLst>
                <a:rect l="0" t="0" r="r" b="b"/>
                <a:pathLst>
                  <a:path w="697" h="178">
                    <a:moveTo>
                      <a:pt x="677" y="0"/>
                    </a:moveTo>
                    <a:lnTo>
                      <a:pt x="0" y="77"/>
                    </a:lnTo>
                    <a:lnTo>
                      <a:pt x="0" y="178"/>
                    </a:lnTo>
                    <a:lnTo>
                      <a:pt x="697" y="178"/>
                    </a:lnTo>
                    <a:lnTo>
                      <a:pt x="677" y="0"/>
                    </a:lnTo>
                    <a:close/>
                  </a:path>
                </a:pathLst>
              </a:custGeom>
              <a:solidFill>
                <a:srgbClr val="D336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86"/>
                <a:endParaRPr lang="en-US" sz="1765" kern="0">
                  <a:solidFill>
                    <a:srgbClr val="404040"/>
                  </a:solidFill>
                </a:endParaRPr>
              </a:p>
            </p:txBody>
          </p:sp>
          <p:sp>
            <p:nvSpPr>
              <p:cNvPr id="78" name="Freeform 40"/>
              <p:cNvSpPr>
                <a:spLocks/>
              </p:cNvSpPr>
              <p:nvPr/>
            </p:nvSpPr>
            <p:spPr bwMode="auto">
              <a:xfrm>
                <a:off x="-3201988" y="1500188"/>
                <a:ext cx="1106488" cy="282575"/>
              </a:xfrm>
              <a:custGeom>
                <a:avLst/>
                <a:gdLst>
                  <a:gd name="T0" fmla="*/ 677 w 697"/>
                  <a:gd name="T1" fmla="*/ 0 h 178"/>
                  <a:gd name="T2" fmla="*/ 0 w 697"/>
                  <a:gd name="T3" fmla="*/ 77 h 178"/>
                  <a:gd name="T4" fmla="*/ 0 w 697"/>
                  <a:gd name="T5" fmla="*/ 178 h 178"/>
                  <a:gd name="T6" fmla="*/ 697 w 697"/>
                  <a:gd name="T7" fmla="*/ 178 h 178"/>
                  <a:gd name="T8" fmla="*/ 677 w 697"/>
                  <a:gd name="T9" fmla="*/ 0 h 178"/>
                </a:gdLst>
                <a:ahLst/>
                <a:cxnLst>
                  <a:cxn ang="0">
                    <a:pos x="T0" y="T1"/>
                  </a:cxn>
                  <a:cxn ang="0">
                    <a:pos x="T2" y="T3"/>
                  </a:cxn>
                  <a:cxn ang="0">
                    <a:pos x="T4" y="T5"/>
                  </a:cxn>
                  <a:cxn ang="0">
                    <a:pos x="T6" y="T7"/>
                  </a:cxn>
                  <a:cxn ang="0">
                    <a:pos x="T8" y="T9"/>
                  </a:cxn>
                </a:cxnLst>
                <a:rect l="0" t="0" r="r" b="b"/>
                <a:pathLst>
                  <a:path w="697" h="178">
                    <a:moveTo>
                      <a:pt x="677" y="0"/>
                    </a:moveTo>
                    <a:lnTo>
                      <a:pt x="0" y="77"/>
                    </a:lnTo>
                    <a:lnTo>
                      <a:pt x="0" y="178"/>
                    </a:lnTo>
                    <a:lnTo>
                      <a:pt x="697" y="178"/>
                    </a:lnTo>
                    <a:lnTo>
                      <a:pt x="677"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86"/>
                <a:endParaRPr lang="en-US" sz="1765" kern="0">
                  <a:solidFill>
                    <a:srgbClr val="404040"/>
                  </a:solidFill>
                </a:endParaRPr>
              </a:p>
            </p:txBody>
          </p:sp>
          <p:sp>
            <p:nvSpPr>
              <p:cNvPr id="79" name="Freeform 41"/>
              <p:cNvSpPr>
                <a:spLocks/>
              </p:cNvSpPr>
              <p:nvPr/>
            </p:nvSpPr>
            <p:spPr bwMode="auto">
              <a:xfrm>
                <a:off x="-3205163" y="1922463"/>
                <a:ext cx="1346200" cy="1127125"/>
              </a:xfrm>
              <a:custGeom>
                <a:avLst/>
                <a:gdLst>
                  <a:gd name="T0" fmla="*/ 848 w 848"/>
                  <a:gd name="T1" fmla="*/ 621 h 710"/>
                  <a:gd name="T2" fmla="*/ 70 w 848"/>
                  <a:gd name="T3" fmla="*/ 710 h 710"/>
                  <a:gd name="T4" fmla="*/ 0 w 848"/>
                  <a:gd name="T5" fmla="*/ 90 h 710"/>
                  <a:gd name="T6" fmla="*/ 777 w 848"/>
                  <a:gd name="T7" fmla="*/ 0 h 710"/>
                  <a:gd name="T8" fmla="*/ 848 w 848"/>
                  <a:gd name="T9" fmla="*/ 621 h 710"/>
                </a:gdLst>
                <a:ahLst/>
                <a:cxnLst>
                  <a:cxn ang="0">
                    <a:pos x="T0" y="T1"/>
                  </a:cxn>
                  <a:cxn ang="0">
                    <a:pos x="T2" y="T3"/>
                  </a:cxn>
                  <a:cxn ang="0">
                    <a:pos x="T4" y="T5"/>
                  </a:cxn>
                  <a:cxn ang="0">
                    <a:pos x="T6" y="T7"/>
                  </a:cxn>
                  <a:cxn ang="0">
                    <a:pos x="T8" y="T9"/>
                  </a:cxn>
                </a:cxnLst>
                <a:rect l="0" t="0" r="r" b="b"/>
                <a:pathLst>
                  <a:path w="848" h="710">
                    <a:moveTo>
                      <a:pt x="848" y="621"/>
                    </a:moveTo>
                    <a:lnTo>
                      <a:pt x="70" y="710"/>
                    </a:lnTo>
                    <a:lnTo>
                      <a:pt x="0" y="90"/>
                    </a:lnTo>
                    <a:lnTo>
                      <a:pt x="777" y="0"/>
                    </a:lnTo>
                    <a:lnTo>
                      <a:pt x="848" y="621"/>
                    </a:lnTo>
                    <a:close/>
                  </a:path>
                </a:pathLst>
              </a:custGeom>
              <a:solidFill>
                <a:srgbClr val="E6E6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86"/>
                <a:endParaRPr lang="en-US" sz="1765" kern="0">
                  <a:solidFill>
                    <a:srgbClr val="404040"/>
                  </a:solidFill>
                </a:endParaRPr>
              </a:p>
            </p:txBody>
          </p:sp>
          <p:sp>
            <p:nvSpPr>
              <p:cNvPr id="80" name="Freeform 42"/>
              <p:cNvSpPr>
                <a:spLocks/>
              </p:cNvSpPr>
              <p:nvPr/>
            </p:nvSpPr>
            <p:spPr bwMode="auto">
              <a:xfrm>
                <a:off x="-3240088" y="1619250"/>
                <a:ext cx="1268413" cy="446088"/>
              </a:xfrm>
              <a:custGeom>
                <a:avLst/>
                <a:gdLst>
                  <a:gd name="T0" fmla="*/ 799 w 799"/>
                  <a:gd name="T1" fmla="*/ 191 h 281"/>
                  <a:gd name="T2" fmla="*/ 22 w 799"/>
                  <a:gd name="T3" fmla="*/ 281 h 281"/>
                  <a:gd name="T4" fmla="*/ 0 w 799"/>
                  <a:gd name="T5" fmla="*/ 89 h 281"/>
                  <a:gd name="T6" fmla="*/ 778 w 799"/>
                  <a:gd name="T7" fmla="*/ 0 h 281"/>
                  <a:gd name="T8" fmla="*/ 799 w 799"/>
                  <a:gd name="T9" fmla="*/ 191 h 281"/>
                </a:gdLst>
                <a:ahLst/>
                <a:cxnLst>
                  <a:cxn ang="0">
                    <a:pos x="T0" y="T1"/>
                  </a:cxn>
                  <a:cxn ang="0">
                    <a:pos x="T2" y="T3"/>
                  </a:cxn>
                  <a:cxn ang="0">
                    <a:pos x="T4" y="T5"/>
                  </a:cxn>
                  <a:cxn ang="0">
                    <a:pos x="T6" y="T7"/>
                  </a:cxn>
                  <a:cxn ang="0">
                    <a:pos x="T8" y="T9"/>
                  </a:cxn>
                </a:cxnLst>
                <a:rect l="0" t="0" r="r" b="b"/>
                <a:pathLst>
                  <a:path w="799" h="281">
                    <a:moveTo>
                      <a:pt x="799" y="191"/>
                    </a:moveTo>
                    <a:lnTo>
                      <a:pt x="22" y="281"/>
                    </a:lnTo>
                    <a:lnTo>
                      <a:pt x="0" y="89"/>
                    </a:lnTo>
                    <a:lnTo>
                      <a:pt x="778" y="0"/>
                    </a:lnTo>
                    <a:lnTo>
                      <a:pt x="799" y="191"/>
                    </a:lnTo>
                    <a:close/>
                  </a:path>
                </a:pathLst>
              </a:custGeom>
              <a:solidFill>
                <a:srgbClr val="EB3C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86"/>
                <a:endParaRPr lang="en-US" sz="1765" kern="0">
                  <a:solidFill>
                    <a:srgbClr val="404040"/>
                  </a:solidFill>
                </a:endParaRPr>
              </a:p>
            </p:txBody>
          </p:sp>
          <p:sp>
            <p:nvSpPr>
              <p:cNvPr id="81" name="Freeform 43"/>
              <p:cNvSpPr>
                <a:spLocks/>
              </p:cNvSpPr>
              <p:nvPr/>
            </p:nvSpPr>
            <p:spPr bwMode="auto">
              <a:xfrm>
                <a:off x="-3051175" y="2179638"/>
                <a:ext cx="234950" cy="211138"/>
              </a:xfrm>
              <a:custGeom>
                <a:avLst/>
                <a:gdLst>
                  <a:gd name="T0" fmla="*/ 106 w 106"/>
                  <a:gd name="T1" fmla="*/ 84 h 95"/>
                  <a:gd name="T2" fmla="*/ 87 w 106"/>
                  <a:gd name="T3" fmla="*/ 86 h 95"/>
                  <a:gd name="T4" fmla="*/ 81 w 106"/>
                  <a:gd name="T5" fmla="*/ 36 h 95"/>
                  <a:gd name="T6" fmla="*/ 80 w 106"/>
                  <a:gd name="T7" fmla="*/ 17 h 95"/>
                  <a:gd name="T8" fmla="*/ 80 w 106"/>
                  <a:gd name="T9" fmla="*/ 18 h 95"/>
                  <a:gd name="T10" fmla="*/ 78 w 106"/>
                  <a:gd name="T11" fmla="*/ 29 h 95"/>
                  <a:gd name="T12" fmla="*/ 65 w 106"/>
                  <a:gd name="T13" fmla="*/ 89 h 95"/>
                  <a:gd name="T14" fmla="*/ 49 w 106"/>
                  <a:gd name="T15" fmla="*/ 90 h 95"/>
                  <a:gd name="T16" fmla="*/ 23 w 106"/>
                  <a:gd name="T17" fmla="*/ 36 h 95"/>
                  <a:gd name="T18" fmla="*/ 19 w 106"/>
                  <a:gd name="T19" fmla="*/ 24 h 95"/>
                  <a:gd name="T20" fmla="*/ 18 w 106"/>
                  <a:gd name="T21" fmla="*/ 25 h 95"/>
                  <a:gd name="T22" fmla="*/ 22 w 106"/>
                  <a:gd name="T23" fmla="*/ 46 h 95"/>
                  <a:gd name="T24" fmla="*/ 27 w 106"/>
                  <a:gd name="T25" fmla="*/ 93 h 95"/>
                  <a:gd name="T26" fmla="*/ 10 w 106"/>
                  <a:gd name="T27" fmla="*/ 95 h 95"/>
                  <a:gd name="T28" fmla="*/ 0 w 106"/>
                  <a:gd name="T29" fmla="*/ 11 h 95"/>
                  <a:gd name="T30" fmla="*/ 28 w 106"/>
                  <a:gd name="T31" fmla="*/ 7 h 95"/>
                  <a:gd name="T32" fmla="*/ 51 w 106"/>
                  <a:gd name="T33" fmla="*/ 55 h 95"/>
                  <a:gd name="T34" fmla="*/ 55 w 106"/>
                  <a:gd name="T35" fmla="*/ 67 h 95"/>
                  <a:gd name="T36" fmla="*/ 56 w 106"/>
                  <a:gd name="T37" fmla="*/ 67 h 95"/>
                  <a:gd name="T38" fmla="*/ 58 w 106"/>
                  <a:gd name="T39" fmla="*/ 55 h 95"/>
                  <a:gd name="T40" fmla="*/ 69 w 106"/>
                  <a:gd name="T41" fmla="*/ 3 h 95"/>
                  <a:gd name="T42" fmla="*/ 96 w 106"/>
                  <a:gd name="T43" fmla="*/ 0 h 95"/>
                  <a:gd name="T44" fmla="*/ 106 w 106"/>
                  <a:gd name="T45" fmla="*/ 8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95">
                    <a:moveTo>
                      <a:pt x="106" y="84"/>
                    </a:moveTo>
                    <a:cubicBezTo>
                      <a:pt x="87" y="86"/>
                      <a:pt x="87" y="86"/>
                      <a:pt x="87" y="86"/>
                    </a:cubicBezTo>
                    <a:cubicBezTo>
                      <a:pt x="81" y="36"/>
                      <a:pt x="81" y="36"/>
                      <a:pt x="81" y="36"/>
                    </a:cubicBezTo>
                    <a:cubicBezTo>
                      <a:pt x="81" y="30"/>
                      <a:pt x="80" y="24"/>
                      <a:pt x="80" y="17"/>
                    </a:cubicBezTo>
                    <a:cubicBezTo>
                      <a:pt x="80" y="18"/>
                      <a:pt x="80" y="18"/>
                      <a:pt x="80" y="18"/>
                    </a:cubicBezTo>
                    <a:cubicBezTo>
                      <a:pt x="79" y="23"/>
                      <a:pt x="79" y="27"/>
                      <a:pt x="78" y="29"/>
                    </a:cubicBezTo>
                    <a:cubicBezTo>
                      <a:pt x="65" y="89"/>
                      <a:pt x="65" y="89"/>
                      <a:pt x="65" y="89"/>
                    </a:cubicBezTo>
                    <a:cubicBezTo>
                      <a:pt x="49" y="90"/>
                      <a:pt x="49" y="90"/>
                      <a:pt x="49" y="90"/>
                    </a:cubicBezTo>
                    <a:cubicBezTo>
                      <a:pt x="23" y="36"/>
                      <a:pt x="23" y="36"/>
                      <a:pt x="23" y="36"/>
                    </a:cubicBezTo>
                    <a:cubicBezTo>
                      <a:pt x="22" y="34"/>
                      <a:pt x="21" y="31"/>
                      <a:pt x="19" y="24"/>
                    </a:cubicBezTo>
                    <a:cubicBezTo>
                      <a:pt x="18" y="25"/>
                      <a:pt x="18" y="25"/>
                      <a:pt x="18" y="25"/>
                    </a:cubicBezTo>
                    <a:cubicBezTo>
                      <a:pt x="20" y="33"/>
                      <a:pt x="21" y="40"/>
                      <a:pt x="22" y="46"/>
                    </a:cubicBezTo>
                    <a:cubicBezTo>
                      <a:pt x="27" y="93"/>
                      <a:pt x="27" y="93"/>
                      <a:pt x="27" y="93"/>
                    </a:cubicBezTo>
                    <a:cubicBezTo>
                      <a:pt x="10" y="95"/>
                      <a:pt x="10" y="95"/>
                      <a:pt x="10" y="95"/>
                    </a:cubicBezTo>
                    <a:cubicBezTo>
                      <a:pt x="0" y="11"/>
                      <a:pt x="0" y="11"/>
                      <a:pt x="0" y="11"/>
                    </a:cubicBezTo>
                    <a:cubicBezTo>
                      <a:pt x="28" y="7"/>
                      <a:pt x="28" y="7"/>
                      <a:pt x="28" y="7"/>
                    </a:cubicBezTo>
                    <a:cubicBezTo>
                      <a:pt x="51" y="55"/>
                      <a:pt x="51" y="55"/>
                      <a:pt x="51" y="55"/>
                    </a:cubicBezTo>
                    <a:cubicBezTo>
                      <a:pt x="53" y="59"/>
                      <a:pt x="54" y="63"/>
                      <a:pt x="55" y="67"/>
                    </a:cubicBezTo>
                    <a:cubicBezTo>
                      <a:pt x="56" y="67"/>
                      <a:pt x="56" y="67"/>
                      <a:pt x="56" y="67"/>
                    </a:cubicBezTo>
                    <a:cubicBezTo>
                      <a:pt x="56" y="62"/>
                      <a:pt x="57" y="58"/>
                      <a:pt x="58" y="55"/>
                    </a:cubicBezTo>
                    <a:cubicBezTo>
                      <a:pt x="69" y="3"/>
                      <a:pt x="69" y="3"/>
                      <a:pt x="69" y="3"/>
                    </a:cubicBezTo>
                    <a:cubicBezTo>
                      <a:pt x="96" y="0"/>
                      <a:pt x="96" y="0"/>
                      <a:pt x="96" y="0"/>
                    </a:cubicBezTo>
                    <a:lnTo>
                      <a:pt x="106" y="84"/>
                    </a:lnTo>
                    <a:close/>
                  </a:path>
                </a:pathLst>
              </a:custGeom>
              <a:solidFill>
                <a:srgbClr val="96969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86"/>
                <a:endParaRPr lang="en-US" sz="1765" kern="0">
                  <a:solidFill>
                    <a:srgbClr val="404040"/>
                  </a:solidFill>
                </a:endParaRPr>
              </a:p>
            </p:txBody>
          </p:sp>
          <p:sp>
            <p:nvSpPr>
              <p:cNvPr id="82" name="Freeform 44"/>
              <p:cNvSpPr>
                <a:spLocks noEditPoints="1"/>
              </p:cNvSpPr>
              <p:nvPr/>
            </p:nvSpPr>
            <p:spPr bwMode="auto">
              <a:xfrm>
                <a:off x="-2795588" y="2214563"/>
                <a:ext cx="150813" cy="144463"/>
              </a:xfrm>
              <a:custGeom>
                <a:avLst/>
                <a:gdLst>
                  <a:gd name="T0" fmla="*/ 37 w 68"/>
                  <a:gd name="T1" fmla="*/ 64 h 65"/>
                  <a:gd name="T2" fmla="*/ 13 w 68"/>
                  <a:gd name="T3" fmla="*/ 58 h 65"/>
                  <a:gd name="T4" fmla="*/ 1 w 68"/>
                  <a:gd name="T5" fmla="*/ 36 h 65"/>
                  <a:gd name="T6" fmla="*/ 8 w 68"/>
                  <a:gd name="T7" fmla="*/ 12 h 65"/>
                  <a:gd name="T8" fmla="*/ 31 w 68"/>
                  <a:gd name="T9" fmla="*/ 1 h 65"/>
                  <a:gd name="T10" fmla="*/ 55 w 68"/>
                  <a:gd name="T11" fmla="*/ 7 h 65"/>
                  <a:gd name="T12" fmla="*/ 66 w 68"/>
                  <a:gd name="T13" fmla="*/ 28 h 65"/>
                  <a:gd name="T14" fmla="*/ 60 w 68"/>
                  <a:gd name="T15" fmla="*/ 53 h 65"/>
                  <a:gd name="T16" fmla="*/ 37 w 68"/>
                  <a:gd name="T17" fmla="*/ 64 h 65"/>
                  <a:gd name="T18" fmla="*/ 32 w 68"/>
                  <a:gd name="T19" fmla="*/ 15 h 65"/>
                  <a:gd name="T20" fmla="*/ 22 w 68"/>
                  <a:gd name="T21" fmla="*/ 21 h 65"/>
                  <a:gd name="T22" fmla="*/ 20 w 68"/>
                  <a:gd name="T23" fmla="*/ 34 h 65"/>
                  <a:gd name="T24" fmla="*/ 36 w 68"/>
                  <a:gd name="T25" fmla="*/ 50 h 65"/>
                  <a:gd name="T26" fmla="*/ 47 w 68"/>
                  <a:gd name="T27" fmla="*/ 30 h 65"/>
                  <a:gd name="T28" fmla="*/ 32 w 68"/>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5">
                    <a:moveTo>
                      <a:pt x="37" y="64"/>
                    </a:moveTo>
                    <a:cubicBezTo>
                      <a:pt x="27" y="65"/>
                      <a:pt x="19" y="63"/>
                      <a:pt x="13" y="58"/>
                    </a:cubicBezTo>
                    <a:cubicBezTo>
                      <a:pt x="6" y="53"/>
                      <a:pt x="2" y="46"/>
                      <a:pt x="1" y="36"/>
                    </a:cubicBezTo>
                    <a:cubicBezTo>
                      <a:pt x="0" y="27"/>
                      <a:pt x="2" y="18"/>
                      <a:pt x="8" y="12"/>
                    </a:cubicBezTo>
                    <a:cubicBezTo>
                      <a:pt x="13" y="6"/>
                      <a:pt x="21" y="2"/>
                      <a:pt x="31" y="1"/>
                    </a:cubicBezTo>
                    <a:cubicBezTo>
                      <a:pt x="41" y="0"/>
                      <a:pt x="49" y="2"/>
                      <a:pt x="55" y="7"/>
                    </a:cubicBezTo>
                    <a:cubicBezTo>
                      <a:pt x="62" y="12"/>
                      <a:pt x="65" y="19"/>
                      <a:pt x="66" y="28"/>
                    </a:cubicBezTo>
                    <a:cubicBezTo>
                      <a:pt x="68" y="38"/>
                      <a:pt x="66" y="46"/>
                      <a:pt x="60" y="53"/>
                    </a:cubicBezTo>
                    <a:cubicBezTo>
                      <a:pt x="55" y="59"/>
                      <a:pt x="47" y="63"/>
                      <a:pt x="37" y="64"/>
                    </a:cubicBezTo>
                    <a:close/>
                    <a:moveTo>
                      <a:pt x="32" y="15"/>
                    </a:moveTo>
                    <a:cubicBezTo>
                      <a:pt x="28" y="16"/>
                      <a:pt x="24" y="18"/>
                      <a:pt x="22" y="21"/>
                    </a:cubicBezTo>
                    <a:cubicBezTo>
                      <a:pt x="20" y="24"/>
                      <a:pt x="20" y="29"/>
                      <a:pt x="20" y="34"/>
                    </a:cubicBezTo>
                    <a:cubicBezTo>
                      <a:pt x="21" y="46"/>
                      <a:pt x="27" y="51"/>
                      <a:pt x="36" y="50"/>
                    </a:cubicBezTo>
                    <a:cubicBezTo>
                      <a:pt x="45" y="49"/>
                      <a:pt x="49" y="42"/>
                      <a:pt x="47" y="30"/>
                    </a:cubicBezTo>
                    <a:cubicBezTo>
                      <a:pt x="46" y="19"/>
                      <a:pt x="41" y="14"/>
                      <a:pt x="32" y="15"/>
                    </a:cubicBezTo>
                    <a:close/>
                  </a:path>
                </a:pathLst>
              </a:custGeom>
              <a:solidFill>
                <a:srgbClr val="96969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86"/>
                <a:endParaRPr lang="en-US" sz="1765" kern="0">
                  <a:solidFill>
                    <a:srgbClr val="404040"/>
                  </a:solidFill>
                </a:endParaRPr>
              </a:p>
            </p:txBody>
          </p:sp>
          <p:sp>
            <p:nvSpPr>
              <p:cNvPr id="83" name="Freeform 45"/>
              <p:cNvSpPr>
                <a:spLocks/>
              </p:cNvSpPr>
              <p:nvPr/>
            </p:nvSpPr>
            <p:spPr bwMode="auto">
              <a:xfrm>
                <a:off x="-2628900" y="2192338"/>
                <a:ext cx="144463" cy="150813"/>
              </a:xfrm>
              <a:custGeom>
                <a:avLst/>
                <a:gdLst>
                  <a:gd name="T0" fmla="*/ 65 w 65"/>
                  <a:gd name="T1" fmla="*/ 61 h 68"/>
                  <a:gd name="T2" fmla="*/ 47 w 65"/>
                  <a:gd name="T3" fmla="*/ 63 h 68"/>
                  <a:gd name="T4" fmla="*/ 43 w 65"/>
                  <a:gd name="T5" fmla="*/ 29 h 68"/>
                  <a:gd name="T6" fmla="*/ 31 w 65"/>
                  <a:gd name="T7" fmla="*/ 17 h 68"/>
                  <a:gd name="T8" fmla="*/ 24 w 65"/>
                  <a:gd name="T9" fmla="*/ 21 h 68"/>
                  <a:gd name="T10" fmla="*/ 22 w 65"/>
                  <a:gd name="T11" fmla="*/ 31 h 68"/>
                  <a:gd name="T12" fmla="*/ 26 w 65"/>
                  <a:gd name="T13" fmla="*/ 65 h 68"/>
                  <a:gd name="T14" fmla="*/ 7 w 65"/>
                  <a:gd name="T15" fmla="*/ 68 h 68"/>
                  <a:gd name="T16" fmla="*/ 0 w 65"/>
                  <a:gd name="T17" fmla="*/ 7 h 68"/>
                  <a:gd name="T18" fmla="*/ 19 w 65"/>
                  <a:gd name="T19" fmla="*/ 5 h 68"/>
                  <a:gd name="T20" fmla="*/ 20 w 65"/>
                  <a:gd name="T21" fmla="*/ 15 h 68"/>
                  <a:gd name="T22" fmla="*/ 20 w 65"/>
                  <a:gd name="T23" fmla="*/ 15 h 68"/>
                  <a:gd name="T24" fmla="*/ 38 w 65"/>
                  <a:gd name="T25" fmla="*/ 1 h 68"/>
                  <a:gd name="T26" fmla="*/ 61 w 65"/>
                  <a:gd name="T27" fmla="*/ 24 h 68"/>
                  <a:gd name="T28" fmla="*/ 65 w 65"/>
                  <a:gd name="T29" fmla="*/ 6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68">
                    <a:moveTo>
                      <a:pt x="65" y="61"/>
                    </a:moveTo>
                    <a:cubicBezTo>
                      <a:pt x="47" y="63"/>
                      <a:pt x="47" y="63"/>
                      <a:pt x="47" y="63"/>
                    </a:cubicBezTo>
                    <a:cubicBezTo>
                      <a:pt x="43" y="29"/>
                      <a:pt x="43" y="29"/>
                      <a:pt x="43" y="29"/>
                    </a:cubicBezTo>
                    <a:cubicBezTo>
                      <a:pt x="42" y="20"/>
                      <a:pt x="38" y="16"/>
                      <a:pt x="31" y="17"/>
                    </a:cubicBezTo>
                    <a:cubicBezTo>
                      <a:pt x="28" y="17"/>
                      <a:pt x="26" y="19"/>
                      <a:pt x="24" y="21"/>
                    </a:cubicBezTo>
                    <a:cubicBezTo>
                      <a:pt x="22" y="24"/>
                      <a:pt x="21" y="27"/>
                      <a:pt x="22" y="31"/>
                    </a:cubicBezTo>
                    <a:cubicBezTo>
                      <a:pt x="26" y="65"/>
                      <a:pt x="26" y="65"/>
                      <a:pt x="26" y="65"/>
                    </a:cubicBezTo>
                    <a:cubicBezTo>
                      <a:pt x="7" y="68"/>
                      <a:pt x="7" y="68"/>
                      <a:pt x="7" y="68"/>
                    </a:cubicBezTo>
                    <a:cubicBezTo>
                      <a:pt x="0" y="7"/>
                      <a:pt x="0" y="7"/>
                      <a:pt x="0" y="7"/>
                    </a:cubicBezTo>
                    <a:cubicBezTo>
                      <a:pt x="19" y="5"/>
                      <a:pt x="19" y="5"/>
                      <a:pt x="19" y="5"/>
                    </a:cubicBezTo>
                    <a:cubicBezTo>
                      <a:pt x="20" y="15"/>
                      <a:pt x="20" y="15"/>
                      <a:pt x="20" y="15"/>
                    </a:cubicBezTo>
                    <a:cubicBezTo>
                      <a:pt x="20" y="15"/>
                      <a:pt x="20" y="15"/>
                      <a:pt x="20" y="15"/>
                    </a:cubicBezTo>
                    <a:cubicBezTo>
                      <a:pt x="24" y="7"/>
                      <a:pt x="30" y="2"/>
                      <a:pt x="38" y="1"/>
                    </a:cubicBezTo>
                    <a:cubicBezTo>
                      <a:pt x="51" y="0"/>
                      <a:pt x="59" y="7"/>
                      <a:pt x="61" y="24"/>
                    </a:cubicBezTo>
                    <a:lnTo>
                      <a:pt x="65" y="61"/>
                    </a:lnTo>
                    <a:close/>
                  </a:path>
                </a:pathLst>
              </a:custGeom>
              <a:solidFill>
                <a:srgbClr val="96969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86"/>
                <a:endParaRPr lang="en-US" sz="1765" kern="0">
                  <a:solidFill>
                    <a:srgbClr val="404040"/>
                  </a:solidFill>
                </a:endParaRPr>
              </a:p>
            </p:txBody>
          </p:sp>
          <p:sp>
            <p:nvSpPr>
              <p:cNvPr id="84" name="Freeform 46"/>
              <p:cNvSpPr>
                <a:spLocks noEditPoints="1"/>
              </p:cNvSpPr>
              <p:nvPr/>
            </p:nvSpPr>
            <p:spPr bwMode="auto">
              <a:xfrm>
                <a:off x="-2468563" y="2109788"/>
                <a:ext cx="147638" cy="214313"/>
              </a:xfrm>
              <a:custGeom>
                <a:avLst/>
                <a:gdLst>
                  <a:gd name="T0" fmla="*/ 67 w 67"/>
                  <a:gd name="T1" fmla="*/ 89 h 96"/>
                  <a:gd name="T2" fmla="*/ 48 w 67"/>
                  <a:gd name="T3" fmla="*/ 92 h 96"/>
                  <a:gd name="T4" fmla="*/ 47 w 67"/>
                  <a:gd name="T5" fmla="*/ 83 h 96"/>
                  <a:gd name="T6" fmla="*/ 47 w 67"/>
                  <a:gd name="T7" fmla="*/ 83 h 96"/>
                  <a:gd name="T8" fmla="*/ 30 w 67"/>
                  <a:gd name="T9" fmla="*/ 95 h 96"/>
                  <a:gd name="T10" fmla="*/ 11 w 67"/>
                  <a:gd name="T11" fmla="*/ 89 h 96"/>
                  <a:gd name="T12" fmla="*/ 1 w 67"/>
                  <a:gd name="T13" fmla="*/ 68 h 96"/>
                  <a:gd name="T14" fmla="*/ 6 w 67"/>
                  <a:gd name="T15" fmla="*/ 43 h 96"/>
                  <a:gd name="T16" fmla="*/ 25 w 67"/>
                  <a:gd name="T17" fmla="*/ 32 h 96"/>
                  <a:gd name="T18" fmla="*/ 42 w 67"/>
                  <a:gd name="T19" fmla="*/ 38 h 96"/>
                  <a:gd name="T20" fmla="*/ 42 w 67"/>
                  <a:gd name="T21" fmla="*/ 38 h 96"/>
                  <a:gd name="T22" fmla="*/ 38 w 67"/>
                  <a:gd name="T23" fmla="*/ 2 h 96"/>
                  <a:gd name="T24" fmla="*/ 57 w 67"/>
                  <a:gd name="T25" fmla="*/ 0 h 96"/>
                  <a:gd name="T26" fmla="*/ 67 w 67"/>
                  <a:gd name="T27" fmla="*/ 89 h 96"/>
                  <a:gd name="T28" fmla="*/ 45 w 67"/>
                  <a:gd name="T29" fmla="*/ 62 h 96"/>
                  <a:gd name="T30" fmla="*/ 45 w 67"/>
                  <a:gd name="T31" fmla="*/ 58 h 96"/>
                  <a:gd name="T32" fmla="*/ 40 w 67"/>
                  <a:gd name="T33" fmla="*/ 48 h 96"/>
                  <a:gd name="T34" fmla="*/ 31 w 67"/>
                  <a:gd name="T35" fmla="*/ 45 h 96"/>
                  <a:gd name="T36" fmla="*/ 22 w 67"/>
                  <a:gd name="T37" fmla="*/ 51 h 96"/>
                  <a:gd name="T38" fmla="*/ 20 w 67"/>
                  <a:gd name="T39" fmla="*/ 65 h 96"/>
                  <a:gd name="T40" fmla="*/ 25 w 67"/>
                  <a:gd name="T41" fmla="*/ 77 h 96"/>
                  <a:gd name="T42" fmla="*/ 34 w 67"/>
                  <a:gd name="T43" fmla="*/ 80 h 96"/>
                  <a:gd name="T44" fmla="*/ 43 w 67"/>
                  <a:gd name="T45" fmla="*/ 75 h 96"/>
                  <a:gd name="T46" fmla="*/ 45 w 67"/>
                  <a:gd name="T47"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 h="96">
                    <a:moveTo>
                      <a:pt x="67" y="89"/>
                    </a:moveTo>
                    <a:cubicBezTo>
                      <a:pt x="48" y="92"/>
                      <a:pt x="48" y="92"/>
                      <a:pt x="48" y="92"/>
                    </a:cubicBezTo>
                    <a:cubicBezTo>
                      <a:pt x="47" y="83"/>
                      <a:pt x="47" y="83"/>
                      <a:pt x="47" y="83"/>
                    </a:cubicBezTo>
                    <a:cubicBezTo>
                      <a:pt x="47" y="83"/>
                      <a:pt x="47" y="83"/>
                      <a:pt x="47" y="83"/>
                    </a:cubicBezTo>
                    <a:cubicBezTo>
                      <a:pt x="44" y="90"/>
                      <a:pt x="38" y="94"/>
                      <a:pt x="30" y="95"/>
                    </a:cubicBezTo>
                    <a:cubicBezTo>
                      <a:pt x="22" y="96"/>
                      <a:pt x="16" y="94"/>
                      <a:pt x="11" y="89"/>
                    </a:cubicBezTo>
                    <a:cubicBezTo>
                      <a:pt x="5" y="84"/>
                      <a:pt x="2" y="77"/>
                      <a:pt x="1" y="68"/>
                    </a:cubicBezTo>
                    <a:cubicBezTo>
                      <a:pt x="0" y="58"/>
                      <a:pt x="2" y="50"/>
                      <a:pt x="6" y="43"/>
                    </a:cubicBezTo>
                    <a:cubicBezTo>
                      <a:pt x="10" y="36"/>
                      <a:pt x="17" y="33"/>
                      <a:pt x="25" y="32"/>
                    </a:cubicBezTo>
                    <a:cubicBezTo>
                      <a:pt x="33" y="31"/>
                      <a:pt x="38" y="33"/>
                      <a:pt x="42" y="38"/>
                    </a:cubicBezTo>
                    <a:cubicBezTo>
                      <a:pt x="42" y="38"/>
                      <a:pt x="42" y="38"/>
                      <a:pt x="42" y="38"/>
                    </a:cubicBezTo>
                    <a:cubicBezTo>
                      <a:pt x="38" y="2"/>
                      <a:pt x="38" y="2"/>
                      <a:pt x="38" y="2"/>
                    </a:cubicBezTo>
                    <a:cubicBezTo>
                      <a:pt x="57" y="0"/>
                      <a:pt x="57" y="0"/>
                      <a:pt x="57" y="0"/>
                    </a:cubicBezTo>
                    <a:lnTo>
                      <a:pt x="67" y="89"/>
                    </a:lnTo>
                    <a:close/>
                    <a:moveTo>
                      <a:pt x="45" y="62"/>
                    </a:moveTo>
                    <a:cubicBezTo>
                      <a:pt x="45" y="58"/>
                      <a:pt x="45" y="58"/>
                      <a:pt x="45" y="58"/>
                    </a:cubicBezTo>
                    <a:cubicBezTo>
                      <a:pt x="44" y="54"/>
                      <a:pt x="43" y="51"/>
                      <a:pt x="40" y="48"/>
                    </a:cubicBezTo>
                    <a:cubicBezTo>
                      <a:pt x="38" y="46"/>
                      <a:pt x="35" y="45"/>
                      <a:pt x="31" y="45"/>
                    </a:cubicBezTo>
                    <a:cubicBezTo>
                      <a:pt x="27" y="46"/>
                      <a:pt x="24" y="48"/>
                      <a:pt x="22" y="51"/>
                    </a:cubicBezTo>
                    <a:cubicBezTo>
                      <a:pt x="20" y="55"/>
                      <a:pt x="19" y="59"/>
                      <a:pt x="20" y="65"/>
                    </a:cubicBezTo>
                    <a:cubicBezTo>
                      <a:pt x="21" y="70"/>
                      <a:pt x="22" y="74"/>
                      <a:pt x="25" y="77"/>
                    </a:cubicBezTo>
                    <a:cubicBezTo>
                      <a:pt x="27" y="80"/>
                      <a:pt x="30" y="81"/>
                      <a:pt x="34" y="80"/>
                    </a:cubicBezTo>
                    <a:cubicBezTo>
                      <a:pt x="38" y="80"/>
                      <a:pt x="41" y="78"/>
                      <a:pt x="43" y="75"/>
                    </a:cubicBezTo>
                    <a:cubicBezTo>
                      <a:pt x="45" y="71"/>
                      <a:pt x="46" y="67"/>
                      <a:pt x="45" y="62"/>
                    </a:cubicBezTo>
                    <a:close/>
                  </a:path>
                </a:pathLst>
              </a:custGeom>
              <a:solidFill>
                <a:srgbClr val="96969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86"/>
                <a:endParaRPr lang="en-US" sz="1765" kern="0">
                  <a:solidFill>
                    <a:srgbClr val="404040"/>
                  </a:solidFill>
                </a:endParaRPr>
              </a:p>
            </p:txBody>
          </p:sp>
          <p:sp>
            <p:nvSpPr>
              <p:cNvPr id="85" name="Freeform 47"/>
              <p:cNvSpPr>
                <a:spLocks noEditPoints="1"/>
              </p:cNvSpPr>
              <p:nvPr/>
            </p:nvSpPr>
            <p:spPr bwMode="auto">
              <a:xfrm>
                <a:off x="-2303463" y="2157413"/>
                <a:ext cx="130175" cy="147638"/>
              </a:xfrm>
              <a:custGeom>
                <a:avLst/>
                <a:gdLst>
                  <a:gd name="T0" fmla="*/ 58 w 58"/>
                  <a:gd name="T1" fmla="*/ 61 h 67"/>
                  <a:gd name="T2" fmla="*/ 40 w 58"/>
                  <a:gd name="T3" fmla="*/ 63 h 67"/>
                  <a:gd name="T4" fmla="*/ 39 w 58"/>
                  <a:gd name="T5" fmla="*/ 54 h 67"/>
                  <a:gd name="T6" fmla="*/ 39 w 58"/>
                  <a:gd name="T7" fmla="*/ 54 h 67"/>
                  <a:gd name="T8" fmla="*/ 22 w 58"/>
                  <a:gd name="T9" fmla="*/ 66 h 67"/>
                  <a:gd name="T10" fmla="*/ 8 w 58"/>
                  <a:gd name="T11" fmla="*/ 63 h 67"/>
                  <a:gd name="T12" fmla="*/ 1 w 58"/>
                  <a:gd name="T13" fmla="*/ 50 h 67"/>
                  <a:gd name="T14" fmla="*/ 20 w 58"/>
                  <a:gd name="T15" fmla="*/ 28 h 67"/>
                  <a:gd name="T16" fmla="*/ 36 w 58"/>
                  <a:gd name="T17" fmla="*/ 24 h 67"/>
                  <a:gd name="T18" fmla="*/ 24 w 58"/>
                  <a:gd name="T19" fmla="*/ 15 h 67"/>
                  <a:gd name="T20" fmla="*/ 4 w 58"/>
                  <a:gd name="T21" fmla="*/ 24 h 67"/>
                  <a:gd name="T22" fmla="*/ 3 w 58"/>
                  <a:gd name="T23" fmla="*/ 10 h 67"/>
                  <a:gd name="T24" fmla="*/ 13 w 58"/>
                  <a:gd name="T25" fmla="*/ 5 h 67"/>
                  <a:gd name="T26" fmla="*/ 25 w 58"/>
                  <a:gd name="T27" fmla="*/ 2 h 67"/>
                  <a:gd name="T28" fmla="*/ 54 w 58"/>
                  <a:gd name="T29" fmla="*/ 25 h 67"/>
                  <a:gd name="T30" fmla="*/ 58 w 58"/>
                  <a:gd name="T31" fmla="*/ 61 h 67"/>
                  <a:gd name="T32" fmla="*/ 37 w 58"/>
                  <a:gd name="T33" fmla="*/ 38 h 67"/>
                  <a:gd name="T34" fmla="*/ 37 w 58"/>
                  <a:gd name="T35" fmla="*/ 34 h 67"/>
                  <a:gd name="T36" fmla="*/ 26 w 58"/>
                  <a:gd name="T37" fmla="*/ 37 h 67"/>
                  <a:gd name="T38" fmla="*/ 18 w 58"/>
                  <a:gd name="T39" fmla="*/ 46 h 67"/>
                  <a:gd name="T40" fmla="*/ 21 w 58"/>
                  <a:gd name="T41" fmla="*/ 51 h 67"/>
                  <a:gd name="T42" fmla="*/ 27 w 58"/>
                  <a:gd name="T43" fmla="*/ 52 h 67"/>
                  <a:gd name="T44" fmla="*/ 35 w 58"/>
                  <a:gd name="T45" fmla="*/ 48 h 67"/>
                  <a:gd name="T46" fmla="*/ 37 w 58"/>
                  <a:gd name="T47" fmla="*/ 3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67">
                    <a:moveTo>
                      <a:pt x="58" y="61"/>
                    </a:moveTo>
                    <a:cubicBezTo>
                      <a:pt x="40" y="63"/>
                      <a:pt x="40" y="63"/>
                      <a:pt x="40" y="63"/>
                    </a:cubicBezTo>
                    <a:cubicBezTo>
                      <a:pt x="39" y="54"/>
                      <a:pt x="39" y="54"/>
                      <a:pt x="39" y="54"/>
                    </a:cubicBezTo>
                    <a:cubicBezTo>
                      <a:pt x="39" y="54"/>
                      <a:pt x="39" y="54"/>
                      <a:pt x="39" y="54"/>
                    </a:cubicBezTo>
                    <a:cubicBezTo>
                      <a:pt x="36" y="61"/>
                      <a:pt x="30" y="65"/>
                      <a:pt x="22" y="66"/>
                    </a:cubicBezTo>
                    <a:cubicBezTo>
                      <a:pt x="16" y="67"/>
                      <a:pt x="12" y="66"/>
                      <a:pt x="8" y="63"/>
                    </a:cubicBezTo>
                    <a:cubicBezTo>
                      <a:pt x="4" y="60"/>
                      <a:pt x="2" y="56"/>
                      <a:pt x="1" y="50"/>
                    </a:cubicBezTo>
                    <a:cubicBezTo>
                      <a:pt x="0" y="39"/>
                      <a:pt x="6" y="31"/>
                      <a:pt x="20" y="28"/>
                    </a:cubicBezTo>
                    <a:cubicBezTo>
                      <a:pt x="36" y="24"/>
                      <a:pt x="36" y="24"/>
                      <a:pt x="36" y="24"/>
                    </a:cubicBezTo>
                    <a:cubicBezTo>
                      <a:pt x="35" y="17"/>
                      <a:pt x="31" y="14"/>
                      <a:pt x="24" y="15"/>
                    </a:cubicBezTo>
                    <a:cubicBezTo>
                      <a:pt x="17" y="16"/>
                      <a:pt x="10" y="19"/>
                      <a:pt x="4" y="24"/>
                    </a:cubicBezTo>
                    <a:cubicBezTo>
                      <a:pt x="3" y="10"/>
                      <a:pt x="3" y="10"/>
                      <a:pt x="3" y="10"/>
                    </a:cubicBezTo>
                    <a:cubicBezTo>
                      <a:pt x="5" y="8"/>
                      <a:pt x="8" y="6"/>
                      <a:pt x="13" y="5"/>
                    </a:cubicBezTo>
                    <a:cubicBezTo>
                      <a:pt x="17" y="3"/>
                      <a:pt x="21" y="2"/>
                      <a:pt x="25" y="2"/>
                    </a:cubicBezTo>
                    <a:cubicBezTo>
                      <a:pt x="42" y="0"/>
                      <a:pt x="52" y="8"/>
                      <a:pt x="54" y="25"/>
                    </a:cubicBezTo>
                    <a:lnTo>
                      <a:pt x="58" y="61"/>
                    </a:lnTo>
                    <a:close/>
                    <a:moveTo>
                      <a:pt x="37" y="38"/>
                    </a:moveTo>
                    <a:cubicBezTo>
                      <a:pt x="37" y="34"/>
                      <a:pt x="37" y="34"/>
                      <a:pt x="37" y="34"/>
                    </a:cubicBezTo>
                    <a:cubicBezTo>
                      <a:pt x="26" y="37"/>
                      <a:pt x="26" y="37"/>
                      <a:pt x="26" y="37"/>
                    </a:cubicBezTo>
                    <a:cubicBezTo>
                      <a:pt x="20" y="38"/>
                      <a:pt x="18" y="41"/>
                      <a:pt x="18" y="46"/>
                    </a:cubicBezTo>
                    <a:cubicBezTo>
                      <a:pt x="18" y="48"/>
                      <a:pt x="19" y="50"/>
                      <a:pt x="21" y="51"/>
                    </a:cubicBezTo>
                    <a:cubicBezTo>
                      <a:pt x="23" y="52"/>
                      <a:pt x="25" y="53"/>
                      <a:pt x="27" y="52"/>
                    </a:cubicBezTo>
                    <a:cubicBezTo>
                      <a:pt x="31" y="52"/>
                      <a:pt x="33" y="51"/>
                      <a:pt x="35" y="48"/>
                    </a:cubicBezTo>
                    <a:cubicBezTo>
                      <a:pt x="37" y="45"/>
                      <a:pt x="38" y="42"/>
                      <a:pt x="37" y="38"/>
                    </a:cubicBezTo>
                    <a:close/>
                  </a:path>
                </a:pathLst>
              </a:custGeom>
              <a:solidFill>
                <a:srgbClr val="96969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86"/>
                <a:endParaRPr lang="en-US" sz="1765" kern="0">
                  <a:solidFill>
                    <a:srgbClr val="404040"/>
                  </a:solidFill>
                </a:endParaRPr>
              </a:p>
            </p:txBody>
          </p:sp>
          <p:sp>
            <p:nvSpPr>
              <p:cNvPr id="86" name="Freeform 48"/>
              <p:cNvSpPr>
                <a:spLocks/>
              </p:cNvSpPr>
              <p:nvPr/>
            </p:nvSpPr>
            <p:spPr bwMode="auto">
              <a:xfrm>
                <a:off x="-2173288" y="2138363"/>
                <a:ext cx="144463" cy="211138"/>
              </a:xfrm>
              <a:custGeom>
                <a:avLst/>
                <a:gdLst>
                  <a:gd name="T0" fmla="*/ 65 w 65"/>
                  <a:gd name="T1" fmla="*/ 0 h 95"/>
                  <a:gd name="T2" fmla="*/ 48 w 65"/>
                  <a:gd name="T3" fmla="*/ 68 h 95"/>
                  <a:gd name="T4" fmla="*/ 24 w 65"/>
                  <a:gd name="T5" fmla="*/ 95 h 95"/>
                  <a:gd name="T6" fmla="*/ 13 w 65"/>
                  <a:gd name="T7" fmla="*/ 94 h 95"/>
                  <a:gd name="T8" fmla="*/ 11 w 65"/>
                  <a:gd name="T9" fmla="*/ 80 h 95"/>
                  <a:gd name="T10" fmla="*/ 19 w 65"/>
                  <a:gd name="T11" fmla="*/ 81 h 95"/>
                  <a:gd name="T12" fmla="*/ 29 w 65"/>
                  <a:gd name="T13" fmla="*/ 73 h 95"/>
                  <a:gd name="T14" fmla="*/ 31 w 65"/>
                  <a:gd name="T15" fmla="*/ 65 h 95"/>
                  <a:gd name="T16" fmla="*/ 0 w 65"/>
                  <a:gd name="T17" fmla="*/ 8 h 95"/>
                  <a:gd name="T18" fmla="*/ 20 w 65"/>
                  <a:gd name="T19" fmla="*/ 5 h 95"/>
                  <a:gd name="T20" fmla="*/ 36 w 65"/>
                  <a:gd name="T21" fmla="*/ 41 h 95"/>
                  <a:gd name="T22" fmla="*/ 38 w 65"/>
                  <a:gd name="T23" fmla="*/ 49 h 95"/>
                  <a:gd name="T24" fmla="*/ 38 w 65"/>
                  <a:gd name="T25" fmla="*/ 49 h 95"/>
                  <a:gd name="T26" fmla="*/ 39 w 65"/>
                  <a:gd name="T27" fmla="*/ 40 h 95"/>
                  <a:gd name="T28" fmla="*/ 47 w 65"/>
                  <a:gd name="T29" fmla="*/ 2 h 95"/>
                  <a:gd name="T30" fmla="*/ 65 w 65"/>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95">
                    <a:moveTo>
                      <a:pt x="65" y="0"/>
                    </a:moveTo>
                    <a:cubicBezTo>
                      <a:pt x="48" y="68"/>
                      <a:pt x="48" y="68"/>
                      <a:pt x="48" y="68"/>
                    </a:cubicBezTo>
                    <a:cubicBezTo>
                      <a:pt x="44" y="85"/>
                      <a:pt x="36" y="93"/>
                      <a:pt x="24" y="95"/>
                    </a:cubicBezTo>
                    <a:cubicBezTo>
                      <a:pt x="20" y="95"/>
                      <a:pt x="16" y="95"/>
                      <a:pt x="13" y="94"/>
                    </a:cubicBezTo>
                    <a:cubicBezTo>
                      <a:pt x="11" y="80"/>
                      <a:pt x="11" y="80"/>
                      <a:pt x="11" y="80"/>
                    </a:cubicBezTo>
                    <a:cubicBezTo>
                      <a:pt x="14" y="81"/>
                      <a:pt x="16" y="81"/>
                      <a:pt x="19" y="81"/>
                    </a:cubicBezTo>
                    <a:cubicBezTo>
                      <a:pt x="24" y="80"/>
                      <a:pt x="27" y="78"/>
                      <a:pt x="29" y="73"/>
                    </a:cubicBezTo>
                    <a:cubicBezTo>
                      <a:pt x="31" y="65"/>
                      <a:pt x="31" y="65"/>
                      <a:pt x="31" y="65"/>
                    </a:cubicBezTo>
                    <a:cubicBezTo>
                      <a:pt x="0" y="8"/>
                      <a:pt x="0" y="8"/>
                      <a:pt x="0" y="8"/>
                    </a:cubicBezTo>
                    <a:cubicBezTo>
                      <a:pt x="20" y="5"/>
                      <a:pt x="20" y="5"/>
                      <a:pt x="20" y="5"/>
                    </a:cubicBezTo>
                    <a:cubicBezTo>
                      <a:pt x="36" y="41"/>
                      <a:pt x="36" y="41"/>
                      <a:pt x="36" y="41"/>
                    </a:cubicBezTo>
                    <a:cubicBezTo>
                      <a:pt x="37" y="43"/>
                      <a:pt x="37" y="46"/>
                      <a:pt x="38" y="49"/>
                    </a:cubicBezTo>
                    <a:cubicBezTo>
                      <a:pt x="38" y="49"/>
                      <a:pt x="38" y="49"/>
                      <a:pt x="38" y="49"/>
                    </a:cubicBezTo>
                    <a:cubicBezTo>
                      <a:pt x="38" y="46"/>
                      <a:pt x="39" y="44"/>
                      <a:pt x="39" y="40"/>
                    </a:cubicBezTo>
                    <a:cubicBezTo>
                      <a:pt x="47" y="2"/>
                      <a:pt x="47" y="2"/>
                      <a:pt x="47" y="2"/>
                    </a:cubicBezTo>
                    <a:lnTo>
                      <a:pt x="65" y="0"/>
                    </a:lnTo>
                    <a:close/>
                  </a:path>
                </a:pathLst>
              </a:custGeom>
              <a:solidFill>
                <a:srgbClr val="96969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86"/>
                <a:endParaRPr lang="en-US" sz="1765" kern="0">
                  <a:solidFill>
                    <a:srgbClr val="404040"/>
                  </a:solidFill>
                </a:endParaRPr>
              </a:p>
            </p:txBody>
          </p:sp>
          <p:sp>
            <p:nvSpPr>
              <p:cNvPr id="87" name="Freeform 49"/>
              <p:cNvSpPr>
                <a:spLocks/>
              </p:cNvSpPr>
              <p:nvPr/>
            </p:nvSpPr>
            <p:spPr bwMode="auto">
              <a:xfrm>
                <a:off x="-3022600" y="2559050"/>
                <a:ext cx="142875" cy="298450"/>
              </a:xfrm>
              <a:custGeom>
                <a:avLst/>
                <a:gdLst>
                  <a:gd name="T0" fmla="*/ 62 w 64"/>
                  <a:gd name="T1" fmla="*/ 76 h 134"/>
                  <a:gd name="T2" fmla="*/ 54 w 64"/>
                  <a:gd name="T3" fmla="*/ 116 h 134"/>
                  <a:gd name="T4" fmla="*/ 22 w 64"/>
                  <a:gd name="T5" fmla="*/ 134 h 134"/>
                  <a:gd name="T6" fmla="*/ 3 w 64"/>
                  <a:gd name="T7" fmla="*/ 132 h 134"/>
                  <a:gd name="T8" fmla="*/ 0 w 64"/>
                  <a:gd name="T9" fmla="*/ 106 h 134"/>
                  <a:gd name="T10" fmla="*/ 17 w 64"/>
                  <a:gd name="T11" fmla="*/ 109 h 134"/>
                  <a:gd name="T12" fmla="*/ 33 w 64"/>
                  <a:gd name="T13" fmla="*/ 78 h 134"/>
                  <a:gd name="T14" fmla="*/ 25 w 64"/>
                  <a:gd name="T15" fmla="*/ 4 h 134"/>
                  <a:gd name="T16" fmla="*/ 53 w 64"/>
                  <a:gd name="T17" fmla="*/ 0 h 134"/>
                  <a:gd name="T18" fmla="*/ 62 w 64"/>
                  <a:gd name="T19" fmla="*/ 7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134">
                    <a:moveTo>
                      <a:pt x="62" y="76"/>
                    </a:moveTo>
                    <a:cubicBezTo>
                      <a:pt x="64" y="93"/>
                      <a:pt x="61" y="107"/>
                      <a:pt x="54" y="116"/>
                    </a:cubicBezTo>
                    <a:cubicBezTo>
                      <a:pt x="48" y="126"/>
                      <a:pt x="37" y="132"/>
                      <a:pt x="22" y="134"/>
                    </a:cubicBezTo>
                    <a:cubicBezTo>
                      <a:pt x="15" y="134"/>
                      <a:pt x="9" y="134"/>
                      <a:pt x="3" y="132"/>
                    </a:cubicBezTo>
                    <a:cubicBezTo>
                      <a:pt x="0" y="106"/>
                      <a:pt x="0" y="106"/>
                      <a:pt x="0" y="106"/>
                    </a:cubicBezTo>
                    <a:cubicBezTo>
                      <a:pt x="5" y="109"/>
                      <a:pt x="11" y="110"/>
                      <a:pt x="17" y="109"/>
                    </a:cubicBezTo>
                    <a:cubicBezTo>
                      <a:pt x="30" y="108"/>
                      <a:pt x="35" y="98"/>
                      <a:pt x="33" y="78"/>
                    </a:cubicBezTo>
                    <a:cubicBezTo>
                      <a:pt x="25" y="4"/>
                      <a:pt x="25" y="4"/>
                      <a:pt x="25" y="4"/>
                    </a:cubicBezTo>
                    <a:cubicBezTo>
                      <a:pt x="53" y="0"/>
                      <a:pt x="53" y="0"/>
                      <a:pt x="53" y="0"/>
                    </a:cubicBezTo>
                    <a:lnTo>
                      <a:pt x="62" y="76"/>
                    </a:lnTo>
                    <a:close/>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86"/>
                <a:endParaRPr lang="en-US" sz="1765" kern="0">
                  <a:solidFill>
                    <a:srgbClr val="404040"/>
                  </a:solidFill>
                </a:endParaRPr>
              </a:p>
            </p:txBody>
          </p:sp>
          <p:sp>
            <p:nvSpPr>
              <p:cNvPr id="88" name="Freeform 50"/>
              <p:cNvSpPr>
                <a:spLocks/>
              </p:cNvSpPr>
              <p:nvPr/>
            </p:nvSpPr>
            <p:spPr bwMode="auto">
              <a:xfrm>
                <a:off x="-2855913" y="2527300"/>
                <a:ext cx="257175" cy="307975"/>
              </a:xfrm>
              <a:custGeom>
                <a:avLst/>
                <a:gdLst>
                  <a:gd name="T0" fmla="*/ 112 w 116"/>
                  <a:gd name="T1" fmla="*/ 71 h 138"/>
                  <a:gd name="T2" fmla="*/ 66 w 116"/>
                  <a:gd name="T3" fmla="*/ 134 h 138"/>
                  <a:gd name="T4" fmla="*/ 8 w 116"/>
                  <a:gd name="T5" fmla="*/ 85 h 138"/>
                  <a:gd name="T6" fmla="*/ 0 w 116"/>
                  <a:gd name="T7" fmla="*/ 12 h 138"/>
                  <a:gd name="T8" fmla="*/ 28 w 116"/>
                  <a:gd name="T9" fmla="*/ 9 h 138"/>
                  <a:gd name="T10" fmla="*/ 36 w 116"/>
                  <a:gd name="T11" fmla="*/ 82 h 138"/>
                  <a:gd name="T12" fmla="*/ 64 w 116"/>
                  <a:gd name="T13" fmla="*/ 109 h 138"/>
                  <a:gd name="T14" fmla="*/ 84 w 116"/>
                  <a:gd name="T15" fmla="*/ 77 h 138"/>
                  <a:gd name="T16" fmla="*/ 75 w 116"/>
                  <a:gd name="T17" fmla="*/ 3 h 138"/>
                  <a:gd name="T18" fmla="*/ 104 w 116"/>
                  <a:gd name="T19" fmla="*/ 0 h 138"/>
                  <a:gd name="T20" fmla="*/ 112 w 116"/>
                  <a:gd name="T21" fmla="*/ 7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38">
                    <a:moveTo>
                      <a:pt x="112" y="71"/>
                    </a:moveTo>
                    <a:cubicBezTo>
                      <a:pt x="116" y="109"/>
                      <a:pt x="101" y="130"/>
                      <a:pt x="66" y="134"/>
                    </a:cubicBezTo>
                    <a:cubicBezTo>
                      <a:pt x="31" y="138"/>
                      <a:pt x="12" y="122"/>
                      <a:pt x="8" y="85"/>
                    </a:cubicBezTo>
                    <a:cubicBezTo>
                      <a:pt x="0" y="12"/>
                      <a:pt x="0" y="12"/>
                      <a:pt x="0" y="12"/>
                    </a:cubicBezTo>
                    <a:cubicBezTo>
                      <a:pt x="28" y="9"/>
                      <a:pt x="28" y="9"/>
                      <a:pt x="28" y="9"/>
                    </a:cubicBezTo>
                    <a:cubicBezTo>
                      <a:pt x="36" y="82"/>
                      <a:pt x="36" y="82"/>
                      <a:pt x="36" y="82"/>
                    </a:cubicBezTo>
                    <a:cubicBezTo>
                      <a:pt x="39" y="102"/>
                      <a:pt x="48" y="111"/>
                      <a:pt x="64" y="109"/>
                    </a:cubicBezTo>
                    <a:cubicBezTo>
                      <a:pt x="79" y="108"/>
                      <a:pt x="86" y="97"/>
                      <a:pt x="84" y="77"/>
                    </a:cubicBezTo>
                    <a:cubicBezTo>
                      <a:pt x="75" y="3"/>
                      <a:pt x="75" y="3"/>
                      <a:pt x="75" y="3"/>
                    </a:cubicBezTo>
                    <a:cubicBezTo>
                      <a:pt x="104" y="0"/>
                      <a:pt x="104" y="0"/>
                      <a:pt x="104" y="0"/>
                    </a:cubicBezTo>
                    <a:lnTo>
                      <a:pt x="112" y="71"/>
                    </a:lnTo>
                    <a:close/>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86"/>
                <a:endParaRPr lang="en-US" sz="1765" kern="0">
                  <a:solidFill>
                    <a:srgbClr val="404040"/>
                  </a:solidFill>
                </a:endParaRPr>
              </a:p>
            </p:txBody>
          </p:sp>
          <p:sp>
            <p:nvSpPr>
              <p:cNvPr id="89" name="Freeform 51"/>
              <p:cNvSpPr>
                <a:spLocks/>
              </p:cNvSpPr>
              <p:nvPr/>
            </p:nvSpPr>
            <p:spPr bwMode="auto">
              <a:xfrm>
                <a:off x="-2573338" y="2492375"/>
                <a:ext cx="284163" cy="309563"/>
              </a:xfrm>
              <a:custGeom>
                <a:avLst/>
                <a:gdLst>
                  <a:gd name="T0" fmla="*/ 128 w 128"/>
                  <a:gd name="T1" fmla="*/ 126 h 139"/>
                  <a:gd name="T2" fmla="*/ 99 w 128"/>
                  <a:gd name="T3" fmla="*/ 129 h 139"/>
                  <a:gd name="T4" fmla="*/ 38 w 128"/>
                  <a:gd name="T5" fmla="*/ 56 h 139"/>
                  <a:gd name="T6" fmla="*/ 30 w 128"/>
                  <a:gd name="T7" fmla="*/ 47 h 139"/>
                  <a:gd name="T8" fmla="*/ 30 w 128"/>
                  <a:gd name="T9" fmla="*/ 47 h 139"/>
                  <a:gd name="T10" fmla="*/ 33 w 128"/>
                  <a:gd name="T11" fmla="*/ 67 h 139"/>
                  <a:gd name="T12" fmla="*/ 41 w 128"/>
                  <a:gd name="T13" fmla="*/ 136 h 139"/>
                  <a:gd name="T14" fmla="*/ 14 w 128"/>
                  <a:gd name="T15" fmla="*/ 139 h 139"/>
                  <a:gd name="T16" fmla="*/ 0 w 128"/>
                  <a:gd name="T17" fmla="*/ 13 h 139"/>
                  <a:gd name="T18" fmla="*/ 30 w 128"/>
                  <a:gd name="T19" fmla="*/ 10 h 139"/>
                  <a:gd name="T20" fmla="*/ 89 w 128"/>
                  <a:gd name="T21" fmla="*/ 81 h 139"/>
                  <a:gd name="T22" fmla="*/ 97 w 128"/>
                  <a:gd name="T23" fmla="*/ 90 h 139"/>
                  <a:gd name="T24" fmla="*/ 97 w 128"/>
                  <a:gd name="T25" fmla="*/ 90 h 139"/>
                  <a:gd name="T26" fmla="*/ 94 w 128"/>
                  <a:gd name="T27" fmla="*/ 73 h 139"/>
                  <a:gd name="T28" fmla="*/ 86 w 128"/>
                  <a:gd name="T29" fmla="*/ 3 h 139"/>
                  <a:gd name="T30" fmla="*/ 113 w 128"/>
                  <a:gd name="T31" fmla="*/ 0 h 139"/>
                  <a:gd name="T32" fmla="*/ 128 w 128"/>
                  <a:gd name="T33" fmla="*/ 12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39">
                    <a:moveTo>
                      <a:pt x="128" y="126"/>
                    </a:moveTo>
                    <a:cubicBezTo>
                      <a:pt x="99" y="129"/>
                      <a:pt x="99" y="129"/>
                      <a:pt x="99" y="129"/>
                    </a:cubicBezTo>
                    <a:cubicBezTo>
                      <a:pt x="38" y="56"/>
                      <a:pt x="38" y="56"/>
                      <a:pt x="38" y="56"/>
                    </a:cubicBezTo>
                    <a:cubicBezTo>
                      <a:pt x="34" y="52"/>
                      <a:pt x="32" y="49"/>
                      <a:pt x="30" y="47"/>
                    </a:cubicBezTo>
                    <a:cubicBezTo>
                      <a:pt x="30" y="47"/>
                      <a:pt x="30" y="47"/>
                      <a:pt x="30" y="47"/>
                    </a:cubicBezTo>
                    <a:cubicBezTo>
                      <a:pt x="31" y="51"/>
                      <a:pt x="32" y="58"/>
                      <a:pt x="33" y="67"/>
                    </a:cubicBezTo>
                    <a:cubicBezTo>
                      <a:pt x="41" y="136"/>
                      <a:pt x="41" y="136"/>
                      <a:pt x="41" y="136"/>
                    </a:cubicBezTo>
                    <a:cubicBezTo>
                      <a:pt x="14" y="139"/>
                      <a:pt x="14" y="139"/>
                      <a:pt x="14" y="139"/>
                    </a:cubicBezTo>
                    <a:cubicBezTo>
                      <a:pt x="0" y="13"/>
                      <a:pt x="0" y="13"/>
                      <a:pt x="0" y="13"/>
                    </a:cubicBezTo>
                    <a:cubicBezTo>
                      <a:pt x="30" y="10"/>
                      <a:pt x="30" y="10"/>
                      <a:pt x="30" y="10"/>
                    </a:cubicBezTo>
                    <a:cubicBezTo>
                      <a:pt x="89" y="81"/>
                      <a:pt x="89" y="81"/>
                      <a:pt x="89" y="81"/>
                    </a:cubicBezTo>
                    <a:cubicBezTo>
                      <a:pt x="92" y="84"/>
                      <a:pt x="94" y="87"/>
                      <a:pt x="97" y="90"/>
                    </a:cubicBezTo>
                    <a:cubicBezTo>
                      <a:pt x="97" y="90"/>
                      <a:pt x="97" y="90"/>
                      <a:pt x="97" y="90"/>
                    </a:cubicBezTo>
                    <a:cubicBezTo>
                      <a:pt x="96" y="87"/>
                      <a:pt x="95" y="82"/>
                      <a:pt x="94" y="73"/>
                    </a:cubicBezTo>
                    <a:cubicBezTo>
                      <a:pt x="86" y="3"/>
                      <a:pt x="86" y="3"/>
                      <a:pt x="86" y="3"/>
                    </a:cubicBezTo>
                    <a:cubicBezTo>
                      <a:pt x="113" y="0"/>
                      <a:pt x="113" y="0"/>
                      <a:pt x="113" y="0"/>
                    </a:cubicBezTo>
                    <a:lnTo>
                      <a:pt x="128" y="126"/>
                    </a:lnTo>
                    <a:close/>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86"/>
                <a:endParaRPr lang="en-US" sz="1765" kern="0">
                  <a:solidFill>
                    <a:srgbClr val="404040"/>
                  </a:solidFill>
                </a:endParaRPr>
              </a:p>
            </p:txBody>
          </p:sp>
          <p:sp>
            <p:nvSpPr>
              <p:cNvPr id="90" name="Freeform 52"/>
              <p:cNvSpPr>
                <a:spLocks/>
              </p:cNvSpPr>
              <p:nvPr/>
            </p:nvSpPr>
            <p:spPr bwMode="auto">
              <a:xfrm>
                <a:off x="-2154238" y="2454275"/>
                <a:ext cx="149225" cy="293688"/>
              </a:xfrm>
              <a:custGeom>
                <a:avLst/>
                <a:gdLst>
                  <a:gd name="T0" fmla="*/ 52 w 67"/>
                  <a:gd name="T1" fmla="*/ 0 h 132"/>
                  <a:gd name="T2" fmla="*/ 67 w 67"/>
                  <a:gd name="T3" fmla="*/ 128 h 132"/>
                  <a:gd name="T4" fmla="*/ 39 w 67"/>
                  <a:gd name="T5" fmla="*/ 132 h 132"/>
                  <a:gd name="T6" fmla="*/ 28 w 67"/>
                  <a:gd name="T7" fmla="*/ 34 h 132"/>
                  <a:gd name="T8" fmla="*/ 23 w 67"/>
                  <a:gd name="T9" fmla="*/ 39 h 132"/>
                  <a:gd name="T10" fmla="*/ 17 w 67"/>
                  <a:gd name="T11" fmla="*/ 43 h 132"/>
                  <a:gd name="T12" fmla="*/ 10 w 67"/>
                  <a:gd name="T13" fmla="*/ 46 h 132"/>
                  <a:gd name="T14" fmla="*/ 2 w 67"/>
                  <a:gd name="T15" fmla="*/ 48 h 132"/>
                  <a:gd name="T16" fmla="*/ 0 w 67"/>
                  <a:gd name="T17" fmla="*/ 25 h 132"/>
                  <a:gd name="T18" fmla="*/ 19 w 67"/>
                  <a:gd name="T19" fmla="*/ 14 h 132"/>
                  <a:gd name="T20" fmla="*/ 35 w 67"/>
                  <a:gd name="T21" fmla="*/ 2 h 132"/>
                  <a:gd name="T22" fmla="*/ 52 w 67"/>
                  <a:gd name="T2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132">
                    <a:moveTo>
                      <a:pt x="52" y="0"/>
                    </a:moveTo>
                    <a:cubicBezTo>
                      <a:pt x="67" y="128"/>
                      <a:pt x="67" y="128"/>
                      <a:pt x="67" y="128"/>
                    </a:cubicBezTo>
                    <a:cubicBezTo>
                      <a:pt x="39" y="132"/>
                      <a:pt x="39" y="132"/>
                      <a:pt x="39" y="132"/>
                    </a:cubicBezTo>
                    <a:cubicBezTo>
                      <a:pt x="28" y="34"/>
                      <a:pt x="28" y="34"/>
                      <a:pt x="28" y="34"/>
                    </a:cubicBezTo>
                    <a:cubicBezTo>
                      <a:pt x="26" y="36"/>
                      <a:pt x="25" y="37"/>
                      <a:pt x="23" y="39"/>
                    </a:cubicBezTo>
                    <a:cubicBezTo>
                      <a:pt x="21" y="40"/>
                      <a:pt x="19" y="41"/>
                      <a:pt x="17" y="43"/>
                    </a:cubicBezTo>
                    <a:cubicBezTo>
                      <a:pt x="14" y="44"/>
                      <a:pt x="12" y="45"/>
                      <a:pt x="10" y="46"/>
                    </a:cubicBezTo>
                    <a:cubicBezTo>
                      <a:pt x="7" y="47"/>
                      <a:pt x="5" y="48"/>
                      <a:pt x="2" y="48"/>
                    </a:cubicBezTo>
                    <a:cubicBezTo>
                      <a:pt x="0" y="25"/>
                      <a:pt x="0" y="25"/>
                      <a:pt x="0" y="25"/>
                    </a:cubicBezTo>
                    <a:cubicBezTo>
                      <a:pt x="7" y="22"/>
                      <a:pt x="13" y="18"/>
                      <a:pt x="19" y="14"/>
                    </a:cubicBezTo>
                    <a:cubicBezTo>
                      <a:pt x="25" y="10"/>
                      <a:pt x="30" y="6"/>
                      <a:pt x="35" y="2"/>
                    </a:cubicBezTo>
                    <a:lnTo>
                      <a:pt x="52" y="0"/>
                    </a:lnTo>
                    <a:close/>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86"/>
                <a:endParaRPr lang="en-US" sz="1765" kern="0">
                  <a:solidFill>
                    <a:srgbClr val="404040"/>
                  </a:solidFill>
                </a:endParaRPr>
              </a:p>
            </p:txBody>
          </p:sp>
        </p:grpSp>
        <p:grpSp>
          <p:nvGrpSpPr>
            <p:cNvPr id="9" name="Group 8"/>
            <p:cNvGrpSpPr/>
            <p:nvPr/>
          </p:nvGrpSpPr>
          <p:grpSpPr>
            <a:xfrm>
              <a:off x="8922640" y="2966466"/>
              <a:ext cx="365757" cy="783110"/>
              <a:chOff x="9195251" y="2966466"/>
              <a:chExt cx="365757" cy="783110"/>
            </a:xfrm>
          </p:grpSpPr>
          <p:cxnSp>
            <p:nvCxnSpPr>
              <p:cNvPr id="92" name="Straight Connector 91"/>
              <p:cNvCxnSpPr/>
              <p:nvPr/>
            </p:nvCxnSpPr>
            <p:spPr>
              <a:xfrm flipV="1">
                <a:off x="9378129" y="2966466"/>
                <a:ext cx="0" cy="438945"/>
              </a:xfrm>
              <a:prstGeom prst="line">
                <a:avLst/>
              </a:prstGeom>
              <a:ln w="38100" cap="rnd">
                <a:solidFill>
                  <a:srgbClr val="C02DA2"/>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93" name="Oval 92"/>
              <p:cNvSpPr/>
              <p:nvPr/>
            </p:nvSpPr>
            <p:spPr bwMode="auto">
              <a:xfrm>
                <a:off x="9195251" y="3383819"/>
                <a:ext cx="365757" cy="365757"/>
              </a:xfrm>
              <a:prstGeom prst="ellipse">
                <a:avLst/>
              </a:prstGeom>
              <a:solidFill>
                <a:schemeClr val="bg1"/>
              </a:solidFill>
              <a:ln w="38100" cmpd="sng">
                <a:solidFill>
                  <a:srgbClr val="C02DA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55" name="TextBox 54"/>
            <p:cNvSpPr txBox="1"/>
            <p:nvPr/>
          </p:nvSpPr>
          <p:spPr>
            <a:xfrm>
              <a:off x="8404001" y="1746454"/>
              <a:ext cx="1374458" cy="324000"/>
            </a:xfrm>
            <a:prstGeom prst="rect">
              <a:avLst/>
            </a:prstGeom>
            <a:noFill/>
          </p:spPr>
          <p:txBody>
            <a:bodyPr wrap="square" lIns="0" tIns="0" rIns="0" bIns="0" rtlCol="0" anchor="ctr">
              <a:noAutofit/>
            </a:bodyPr>
            <a:lstStyle/>
            <a:p>
              <a:pPr algn="ctr" defTabSz="896386">
                <a:defRPr/>
              </a:pPr>
              <a:r>
                <a:rPr lang="en-US" sz="1568" kern="0" dirty="0">
                  <a:solidFill>
                    <a:srgbClr val="C02DA2"/>
                  </a:solidFill>
                  <a:cs typeface="Arial" pitchFamily="34" charset="0"/>
                </a:rPr>
                <a:t>Project starts</a:t>
              </a:r>
            </a:p>
          </p:txBody>
        </p:sp>
      </p:grpSp>
      <p:sp>
        <p:nvSpPr>
          <p:cNvPr id="113" name="Rectangle 112"/>
          <p:cNvSpPr/>
          <p:nvPr/>
        </p:nvSpPr>
        <p:spPr bwMode="auto">
          <a:xfrm flipV="1">
            <a:off x="7648663" y="3477934"/>
            <a:ext cx="1095364" cy="75050"/>
          </a:xfrm>
          <a:prstGeom prst="rect">
            <a:avLst/>
          </a:prstGeom>
          <a:solidFill>
            <a:srgbClr val="C02DA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115" name="Rectangle 114"/>
          <p:cNvSpPr/>
          <p:nvPr/>
        </p:nvSpPr>
        <p:spPr bwMode="auto">
          <a:xfrm flipV="1">
            <a:off x="4556823" y="3477934"/>
            <a:ext cx="1245033" cy="66751"/>
          </a:xfrm>
          <a:prstGeom prst="rect">
            <a:avLst/>
          </a:prstGeom>
          <a:solidFill>
            <a:srgbClr val="C02DA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2" name="Group 11"/>
          <p:cNvGrpSpPr/>
          <p:nvPr/>
        </p:nvGrpSpPr>
        <p:grpSpPr>
          <a:xfrm>
            <a:off x="7279757" y="3333944"/>
            <a:ext cx="391310" cy="1427660"/>
            <a:chOff x="7425730" y="3400300"/>
            <a:chExt cx="399157" cy="1456288"/>
          </a:xfrm>
        </p:grpSpPr>
        <p:sp>
          <p:nvSpPr>
            <p:cNvPr id="95" name="TextBox 94"/>
            <p:cNvSpPr txBox="1"/>
            <p:nvPr/>
          </p:nvSpPr>
          <p:spPr>
            <a:xfrm>
              <a:off x="7425730" y="4532588"/>
              <a:ext cx="399157" cy="324000"/>
            </a:xfrm>
            <a:prstGeom prst="rect">
              <a:avLst/>
            </a:prstGeom>
            <a:noFill/>
          </p:spPr>
          <p:txBody>
            <a:bodyPr wrap="square" lIns="0" tIns="0" rIns="0" bIns="0" rtlCol="0" anchor="ctr">
              <a:noAutofit/>
            </a:bodyPr>
            <a:lstStyle/>
            <a:p>
              <a:pPr algn="ctr" defTabSz="896386">
                <a:defRPr/>
              </a:pPr>
              <a:r>
                <a:rPr lang="en-US" sz="1568" kern="0" dirty="0">
                  <a:solidFill>
                    <a:srgbClr val="C02DA2"/>
                  </a:solidFill>
                  <a:cs typeface="Arial" pitchFamily="34" charset="0"/>
                </a:rPr>
                <a:t>Plan</a:t>
              </a:r>
            </a:p>
          </p:txBody>
        </p:sp>
        <p:grpSp>
          <p:nvGrpSpPr>
            <p:cNvPr id="6" name="Group 5"/>
            <p:cNvGrpSpPr/>
            <p:nvPr/>
          </p:nvGrpSpPr>
          <p:grpSpPr>
            <a:xfrm>
              <a:off x="7442430" y="3400300"/>
              <a:ext cx="365757" cy="1034281"/>
              <a:chOff x="7700039" y="3400300"/>
              <a:chExt cx="365757" cy="1034281"/>
            </a:xfrm>
          </p:grpSpPr>
          <p:cxnSp>
            <p:nvCxnSpPr>
              <p:cNvPr id="94" name="Straight Connector 93"/>
              <p:cNvCxnSpPr/>
              <p:nvPr/>
            </p:nvCxnSpPr>
            <p:spPr>
              <a:xfrm>
                <a:off x="7882917" y="3738831"/>
                <a:ext cx="0" cy="695750"/>
              </a:xfrm>
              <a:prstGeom prst="line">
                <a:avLst/>
              </a:prstGeom>
              <a:ln w="38100" cap="rnd">
                <a:solidFill>
                  <a:srgbClr val="C02DA2"/>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96" name="Oval 95"/>
              <p:cNvSpPr/>
              <p:nvPr/>
            </p:nvSpPr>
            <p:spPr bwMode="auto">
              <a:xfrm>
                <a:off x="7700039" y="3400300"/>
                <a:ext cx="365757" cy="365757"/>
              </a:xfrm>
              <a:prstGeom prst="ellipse">
                <a:avLst/>
              </a:prstGeom>
              <a:solidFill>
                <a:schemeClr val="bg1"/>
              </a:solidFill>
              <a:ln w="38100" cmpd="sng">
                <a:solidFill>
                  <a:srgbClr val="C02DA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grpSp>
      </p:grpSp>
      <p:sp>
        <p:nvSpPr>
          <p:cNvPr id="116" name="Rectangle 115"/>
          <p:cNvSpPr/>
          <p:nvPr/>
        </p:nvSpPr>
        <p:spPr bwMode="auto">
          <a:xfrm flipV="1">
            <a:off x="3168613" y="3477933"/>
            <a:ext cx="1052054" cy="64676"/>
          </a:xfrm>
          <a:prstGeom prst="rect">
            <a:avLst/>
          </a:prstGeom>
          <a:solidFill>
            <a:srgbClr val="C02DA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4" name="Group 13"/>
          <p:cNvGrpSpPr/>
          <p:nvPr/>
        </p:nvGrpSpPr>
        <p:grpSpPr>
          <a:xfrm>
            <a:off x="3646702" y="3317787"/>
            <a:ext cx="1461550" cy="1476565"/>
            <a:chOff x="3601287" y="3383819"/>
            <a:chExt cx="1490857" cy="1506173"/>
          </a:xfrm>
        </p:grpSpPr>
        <p:sp>
          <p:nvSpPr>
            <p:cNvPr id="101" name="TextBox 100"/>
            <p:cNvSpPr txBox="1"/>
            <p:nvPr/>
          </p:nvSpPr>
          <p:spPr>
            <a:xfrm>
              <a:off x="3601287" y="4565992"/>
              <a:ext cx="1490857" cy="324000"/>
            </a:xfrm>
            <a:prstGeom prst="rect">
              <a:avLst/>
            </a:prstGeom>
            <a:noFill/>
          </p:spPr>
          <p:txBody>
            <a:bodyPr wrap="square" lIns="0" tIns="0" rIns="0" bIns="0" rtlCol="0" anchor="ctr">
              <a:noAutofit/>
            </a:bodyPr>
            <a:lstStyle/>
            <a:p>
              <a:pPr algn="ctr" defTabSz="896386">
                <a:defRPr/>
              </a:pPr>
              <a:r>
                <a:rPr lang="en-US" sz="1568" kern="0" dirty="0">
                  <a:solidFill>
                    <a:srgbClr val="C02DA2"/>
                  </a:solidFill>
                  <a:cs typeface="Arial" pitchFamily="34" charset="0"/>
                </a:rPr>
                <a:t>Track progress</a:t>
              </a:r>
            </a:p>
          </p:txBody>
        </p:sp>
        <p:grpSp>
          <p:nvGrpSpPr>
            <p:cNvPr id="4" name="Group 3"/>
            <p:cNvGrpSpPr/>
            <p:nvPr/>
          </p:nvGrpSpPr>
          <p:grpSpPr>
            <a:xfrm>
              <a:off x="4163837" y="3383819"/>
              <a:ext cx="365757" cy="1050762"/>
              <a:chOff x="4709613" y="3383819"/>
              <a:chExt cx="365757" cy="1050762"/>
            </a:xfrm>
          </p:grpSpPr>
          <p:cxnSp>
            <p:nvCxnSpPr>
              <p:cNvPr id="100" name="Straight Connector 99"/>
              <p:cNvCxnSpPr/>
              <p:nvPr/>
            </p:nvCxnSpPr>
            <p:spPr>
              <a:xfrm>
                <a:off x="4892491" y="3738831"/>
                <a:ext cx="0" cy="695750"/>
              </a:xfrm>
              <a:prstGeom prst="line">
                <a:avLst/>
              </a:prstGeom>
              <a:ln w="38100" cap="rnd">
                <a:solidFill>
                  <a:srgbClr val="C02DA2"/>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102" name="Oval 101"/>
              <p:cNvSpPr/>
              <p:nvPr/>
            </p:nvSpPr>
            <p:spPr bwMode="auto">
              <a:xfrm>
                <a:off x="4709613" y="3383819"/>
                <a:ext cx="365757" cy="365757"/>
              </a:xfrm>
              <a:prstGeom prst="ellipse">
                <a:avLst/>
              </a:prstGeom>
              <a:solidFill>
                <a:schemeClr val="bg1"/>
              </a:solidFill>
              <a:ln w="38100" cmpd="sng">
                <a:solidFill>
                  <a:srgbClr val="C02DA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grpSp>
      </p:grpSp>
      <p:sp>
        <p:nvSpPr>
          <p:cNvPr id="106" name="Isosceles Triangle 105"/>
          <p:cNvSpPr/>
          <p:nvPr/>
        </p:nvSpPr>
        <p:spPr bwMode="auto">
          <a:xfrm rot="16200000">
            <a:off x="2714429" y="3293856"/>
            <a:ext cx="500130" cy="431147"/>
          </a:xfrm>
          <a:prstGeom prst="triangle">
            <a:avLst/>
          </a:prstGeom>
          <a:solidFill>
            <a:srgbClr val="BA141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9642" tIns="89642" rIns="33620" bIns="33620" rtlCol="0" anchor="b" anchorCtr="0"/>
          <a:lstStyle/>
          <a:p>
            <a:pPr algn="ctr" defTabSz="914038"/>
            <a:endParaRPr lang="en-US" sz="784" kern="0" dirty="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descr="DevOpsGraphic_v6-02.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504" y="199692"/>
            <a:ext cx="1499662" cy="1332187"/>
          </a:xfrm>
          <a:prstGeom prst="rect">
            <a:avLst/>
          </a:prstGeom>
        </p:spPr>
      </p:pic>
    </p:spTree>
    <p:extLst>
      <p:ext uri="{BB962C8B-B14F-4D97-AF65-F5344CB8AC3E}">
        <p14:creationId xmlns:p14="http://schemas.microsoft.com/office/powerpoint/2010/main" val="1473251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5400000">
                                      <p:cBhvr>
                                        <p:cTn id="6" dur="1000" fill="hold"/>
                                        <p:tgtEl>
                                          <p:spTgt spid="91"/>
                                        </p:tgtEl>
                                        <p:attrNameLst>
                                          <p:attrName>r</p:attrName>
                                        </p:attrNameLst>
                                      </p:cBhvr>
                                    </p:animRot>
                                  </p:childTnLst>
                                </p:cTn>
                              </p:par>
                              <p:par>
                                <p:cTn id="7" presetID="22" presetClass="entr" presetSubtype="1" fill="hold" grpId="0" nodeType="withEffect">
                                  <p:stCondLst>
                                    <p:cond delay="0"/>
                                  </p:stCondLst>
                                  <p:childTnLst>
                                    <p:set>
                                      <p:cBhvr>
                                        <p:cTn id="8" dur="1" fill="hold">
                                          <p:stCondLst>
                                            <p:cond delay="0"/>
                                          </p:stCondLst>
                                        </p:cTn>
                                        <p:tgtEl>
                                          <p:spTgt spid="105"/>
                                        </p:tgtEl>
                                        <p:attrNameLst>
                                          <p:attrName>style.visibility</p:attrName>
                                        </p:attrNameLst>
                                      </p:cBhvr>
                                      <p:to>
                                        <p:strVal val="visible"/>
                                      </p:to>
                                    </p:set>
                                    <p:animEffect transition="in" filter="wipe(up)">
                                      <p:cBhvr>
                                        <p:cTn id="9" dur="1000"/>
                                        <p:tgtEl>
                                          <p:spTgt spid="105"/>
                                        </p:tgtEl>
                                      </p:cBhvr>
                                    </p:animEffect>
                                  </p:childTnLst>
                                </p:cTn>
                              </p:par>
                              <p:par>
                                <p:cTn id="10" presetID="22" presetClass="entr" presetSubtype="1" fill="hold" grpId="0" nodeType="withEffect">
                                  <p:stCondLst>
                                    <p:cond delay="650"/>
                                  </p:stCondLst>
                                  <p:childTnLst>
                                    <p:set>
                                      <p:cBhvr>
                                        <p:cTn id="11" dur="1" fill="hold">
                                          <p:stCondLst>
                                            <p:cond delay="0"/>
                                          </p:stCondLst>
                                        </p:cTn>
                                        <p:tgtEl>
                                          <p:spTgt spid="122"/>
                                        </p:tgtEl>
                                        <p:attrNameLst>
                                          <p:attrName>style.visibility</p:attrName>
                                        </p:attrNameLst>
                                      </p:cBhvr>
                                      <p:to>
                                        <p:strVal val="visible"/>
                                      </p:to>
                                    </p:set>
                                    <p:animEffect transition="in" filter="wipe(up)">
                                      <p:cBhvr>
                                        <p:cTn id="12" dur="500"/>
                                        <p:tgtEl>
                                          <p:spTgt spid="122"/>
                                        </p:tgtEl>
                                      </p:cBhvr>
                                    </p:animEffect>
                                  </p:childTnLst>
                                </p:cTn>
                              </p:par>
                            </p:childTnLst>
                          </p:cTn>
                        </p:par>
                        <p:par>
                          <p:cTn id="13" fill="hold">
                            <p:stCondLst>
                              <p:cond delay="1150"/>
                            </p:stCondLst>
                            <p:childTnLst>
                              <p:par>
                                <p:cTn id="14" presetID="10" presetClass="entr" presetSubtype="0" fill="hold"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107"/>
                                        </p:tgtEl>
                                        <p:attrNameLst>
                                          <p:attrName>style.visibility</p:attrName>
                                        </p:attrNameLst>
                                      </p:cBhvr>
                                      <p:to>
                                        <p:strVal val="visible"/>
                                      </p:to>
                                    </p:set>
                                    <p:animEffect transition="in" filter="fade">
                                      <p:cBhvr>
                                        <p:cTn id="19" dur="500"/>
                                        <p:tgtEl>
                                          <p:spTgt spid="107"/>
                                        </p:tgtEl>
                                      </p:cBhvr>
                                    </p:animEffect>
                                  </p:childTnLst>
                                </p:cTn>
                              </p:par>
                            </p:childTnLst>
                          </p:cTn>
                        </p:par>
                        <p:par>
                          <p:cTn id="20" fill="hold">
                            <p:stCondLst>
                              <p:cond delay="2150"/>
                            </p:stCondLst>
                            <p:childTnLst>
                              <p:par>
                                <p:cTn id="21" presetID="10" presetClass="entr" presetSubtype="0" fill="hold" grpId="0" nodeType="afterEffect">
                                  <p:stCondLst>
                                    <p:cond delay="500"/>
                                  </p:stCondLst>
                                  <p:childTnLst>
                                    <p:set>
                                      <p:cBhvr>
                                        <p:cTn id="22" dur="1" fill="hold">
                                          <p:stCondLst>
                                            <p:cond delay="0"/>
                                          </p:stCondLst>
                                        </p:cTn>
                                        <p:tgtEl>
                                          <p:spTgt spid="113"/>
                                        </p:tgtEl>
                                        <p:attrNameLst>
                                          <p:attrName>style.visibility</p:attrName>
                                        </p:attrNameLst>
                                      </p:cBhvr>
                                      <p:to>
                                        <p:strVal val="visible"/>
                                      </p:to>
                                    </p:set>
                                    <p:animEffect transition="in" filter="fade">
                                      <p:cBhvr>
                                        <p:cTn id="23" dur="500"/>
                                        <p:tgtEl>
                                          <p:spTgt spid="113"/>
                                        </p:tgtEl>
                                      </p:cBhvr>
                                    </p:animEffect>
                                  </p:childTnLst>
                                </p:cTn>
                              </p:par>
                              <p:par>
                                <p:cTn id="24" presetID="10" presetClass="entr" presetSubtype="0" fill="hold" nodeType="withEffect">
                                  <p:stCondLst>
                                    <p:cond delay="50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par>
                          <p:cTn id="27" fill="hold">
                            <p:stCondLst>
                              <p:cond delay="3150"/>
                            </p:stCondLst>
                            <p:childTnLst>
                              <p:par>
                                <p:cTn id="28" presetID="10" presetClass="entr" presetSubtype="0" fill="hold" grpId="0" nodeType="afterEffect">
                                  <p:stCondLst>
                                    <p:cond delay="500"/>
                                  </p:stCondLst>
                                  <p:childTnLst>
                                    <p:set>
                                      <p:cBhvr>
                                        <p:cTn id="29" dur="1" fill="hold">
                                          <p:stCondLst>
                                            <p:cond delay="0"/>
                                          </p:stCondLst>
                                        </p:cTn>
                                        <p:tgtEl>
                                          <p:spTgt spid="114"/>
                                        </p:tgtEl>
                                        <p:attrNameLst>
                                          <p:attrName>style.visibility</p:attrName>
                                        </p:attrNameLst>
                                      </p:cBhvr>
                                      <p:to>
                                        <p:strVal val="visible"/>
                                      </p:to>
                                    </p:set>
                                    <p:animEffect transition="in" filter="fade">
                                      <p:cBhvr>
                                        <p:cTn id="30" dur="500"/>
                                        <p:tgtEl>
                                          <p:spTgt spid="114"/>
                                        </p:tgtEl>
                                      </p:cBhvr>
                                    </p:animEffect>
                                  </p:childTnLst>
                                </p:cTn>
                              </p:par>
                              <p:par>
                                <p:cTn id="31" presetID="10" presetClass="entr" presetSubtype="0" fill="hold" nodeType="withEffect">
                                  <p:stCondLst>
                                    <p:cond delay="5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p:stCondLst>
                              <p:cond delay="4150"/>
                            </p:stCondLst>
                            <p:childTnLst>
                              <p:par>
                                <p:cTn id="35" presetID="10" presetClass="entr" presetSubtype="0" fill="hold" grpId="0" nodeType="afterEffect">
                                  <p:stCondLst>
                                    <p:cond delay="50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500"/>
                                        <p:tgtEl>
                                          <p:spTgt spid="115"/>
                                        </p:tgtEl>
                                      </p:cBhvr>
                                    </p:animEffect>
                                  </p:childTnLst>
                                </p:cTn>
                              </p:par>
                              <p:par>
                                <p:cTn id="38" presetID="10" presetClass="entr" presetSubtype="0" fill="hold" nodeType="withEffect">
                                  <p:stCondLst>
                                    <p:cond delay="5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par>
                          <p:cTn id="41" fill="hold">
                            <p:stCondLst>
                              <p:cond delay="5150"/>
                            </p:stCondLst>
                            <p:childTnLst>
                              <p:par>
                                <p:cTn id="42" presetID="10" presetClass="entr" presetSubtype="0" fill="hold" grpId="0" nodeType="afterEffect">
                                  <p:stCondLst>
                                    <p:cond delay="500"/>
                                  </p:stCondLst>
                                  <p:childTnLst>
                                    <p:set>
                                      <p:cBhvr>
                                        <p:cTn id="43" dur="1" fill="hold">
                                          <p:stCondLst>
                                            <p:cond delay="0"/>
                                          </p:stCondLst>
                                        </p:cTn>
                                        <p:tgtEl>
                                          <p:spTgt spid="116"/>
                                        </p:tgtEl>
                                        <p:attrNameLst>
                                          <p:attrName>style.visibility</p:attrName>
                                        </p:attrNameLst>
                                      </p:cBhvr>
                                      <p:to>
                                        <p:strVal val="visible"/>
                                      </p:to>
                                    </p:set>
                                    <p:animEffect transition="in" filter="fade">
                                      <p:cBhvr>
                                        <p:cTn id="44" dur="500"/>
                                        <p:tgtEl>
                                          <p:spTgt spid="116"/>
                                        </p:tgtEl>
                                      </p:cBhvr>
                                    </p:animEffect>
                                  </p:childTnLst>
                                </p:cTn>
                              </p:par>
                              <p:par>
                                <p:cTn id="45" presetID="10" presetClass="entr" presetSubtype="0" fill="hold" grpId="0" nodeType="withEffect">
                                  <p:stCondLst>
                                    <p:cond delay="50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500"/>
                                        <p:tgtEl>
                                          <p:spTgt spid="106"/>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103"/>
                                        </p:tgtEl>
                                        <p:attrNameLst>
                                          <p:attrName>style.visibility</p:attrName>
                                        </p:attrNameLst>
                                      </p:cBhvr>
                                      <p:to>
                                        <p:strVal val="visible"/>
                                      </p:to>
                                    </p:set>
                                    <p:animEffect transition="in" filter="fade">
                                      <p:cBhvr>
                                        <p:cTn id="50"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14" grpId="0" animBg="1"/>
      <p:bldP spid="103" grpId="0"/>
      <p:bldP spid="122" grpId="0" animBg="1"/>
      <p:bldP spid="107" grpId="0" animBg="1"/>
      <p:bldP spid="113" grpId="0" animBg="1"/>
      <p:bldP spid="115" grpId="0" animBg="1"/>
      <p:bldP spid="116" grpId="0" animBg="1"/>
      <p:bldP spid="106" grpId="0" animBg="1"/>
    </p:bldLst>
  </p:timing>
</p:sld>
</file>

<file path=ppt/theme/theme1.xml><?xml version="1.0" encoding="utf-8"?>
<a:theme xmlns:a="http://schemas.openxmlformats.org/drawingml/2006/main" name="MSVID_White_16x9_2012-08-18">
  <a:themeElements>
    <a:clrScheme name="Server and Cloud">
      <a:dk1>
        <a:srgbClr val="505050"/>
      </a:dk1>
      <a:lt1>
        <a:srgbClr val="FFFFFF"/>
      </a:lt1>
      <a:dk2>
        <a:srgbClr val="008272"/>
      </a:dk2>
      <a:lt2>
        <a:srgbClr val="D2D2D2"/>
      </a:lt2>
      <a:accent1>
        <a:srgbClr val="0072C6"/>
      </a:accent1>
      <a:accent2>
        <a:srgbClr val="DC3C00"/>
      </a:accent2>
      <a:accent3>
        <a:srgbClr val="008272"/>
      </a:accent3>
      <a:accent4>
        <a:srgbClr val="68217A"/>
      </a:accent4>
      <a:accent5>
        <a:srgbClr val="002050"/>
      </a:accent5>
      <a:accent6>
        <a:srgbClr val="442359"/>
      </a:accent6>
      <a:hlink>
        <a:srgbClr val="002050"/>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TotalTime>
  <Words>898</Words>
  <Application>Microsoft Office PowerPoint</Application>
  <PresentationFormat>Widescreen</PresentationFormat>
  <Paragraphs>128</Paragraphs>
  <Slides>50</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MS PGothic</vt:lpstr>
      <vt:lpstr>Arial</vt:lpstr>
      <vt:lpstr>Calibri</vt:lpstr>
      <vt:lpstr>Segoe UI</vt:lpstr>
      <vt:lpstr>Segoe UI Light</vt:lpstr>
      <vt:lpstr>Segoe UI Semilight</vt:lpstr>
      <vt:lpstr>Wingdings</vt:lpstr>
      <vt:lpstr>MSVID_White_16x9_2012-08-18</vt:lpstr>
      <vt:lpstr>From 0 to 60 with VSTS, TFS and Azure  Principal Expert Microsoft @ Ordina @wouterdekort www.wouterdekort.com wouter.de.kort@ordina.nl</vt:lpstr>
      <vt:lpstr>PowerPoint Presentation</vt:lpstr>
      <vt:lpstr>PowerPoint Presentation</vt:lpstr>
      <vt:lpstr>DevOps is the union of people, process, and products to enable continuous delivery of value to our end users.</vt:lpstr>
      <vt:lpstr>DevOps: the three stage conversation</vt:lpstr>
      <vt:lpstr>Microsoft determined not to get left behind by DevOps</vt:lpstr>
      <vt:lpstr>PowerPoint Presentation</vt:lpstr>
      <vt:lpstr>DevOps</vt:lpstr>
      <vt:lpstr>PowerPoint Presentation</vt:lpstr>
      <vt:lpstr>PowerPoint Presentation</vt:lpstr>
      <vt:lpstr>PowerPoint Presentation</vt:lpstr>
      <vt:lpstr>PowerPoint Presentation</vt:lpstr>
      <vt:lpstr>DevOps</vt:lpstr>
      <vt:lpstr>PowerPoint Presentation</vt:lpstr>
      <vt:lpstr>Shameless plug!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0 to 60  with VSTS and Azure</dc:title>
  <dc:creator>Wouter de Kort</dc:creator>
  <cp:lastModifiedBy>Wouter de Kort</cp:lastModifiedBy>
  <cp:revision>27</cp:revision>
  <dcterms:created xsi:type="dcterms:W3CDTF">2016-03-27T17:19:19Z</dcterms:created>
  <dcterms:modified xsi:type="dcterms:W3CDTF">2016-04-11T12:26:13Z</dcterms:modified>
</cp:coreProperties>
</file>